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8"/>
  </p:notesMasterIdLst>
  <p:sldIdLst>
    <p:sldId id="256" r:id="rId2"/>
    <p:sldId id="257" r:id="rId3"/>
    <p:sldId id="259" r:id="rId4"/>
    <p:sldId id="273" r:id="rId5"/>
    <p:sldId id="261" r:id="rId6"/>
    <p:sldId id="269" r:id="rId7"/>
    <p:sldId id="274" r:id="rId8"/>
    <p:sldId id="263" r:id="rId9"/>
    <p:sldId id="275" r:id="rId10"/>
    <p:sldId id="271" r:id="rId11"/>
    <p:sldId id="272" r:id="rId12"/>
    <p:sldId id="265" r:id="rId13"/>
    <p:sldId id="270" r:id="rId14"/>
    <p:sldId id="266"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85"/>
    <p:restoredTop sz="72503" autoAdjust="0"/>
  </p:normalViewPr>
  <p:slideViewPr>
    <p:cSldViewPr snapToGrid="0" snapToObjects="1">
      <p:cViewPr varScale="1">
        <p:scale>
          <a:sx n="62" d="100"/>
          <a:sy n="62" d="100"/>
        </p:scale>
        <p:origin x="91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5.svg"/><Relationship Id="rId1" Type="http://schemas.openxmlformats.org/officeDocument/2006/relationships/image" Target="../media/image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9.png"/><Relationship Id="rId10" Type="http://schemas.openxmlformats.org/officeDocument/2006/relationships/image" Target="../media/image22.svg"/><Relationship Id="rId4" Type="http://schemas.openxmlformats.org/officeDocument/2006/relationships/image" Target="../media/image17.svg"/><Relationship Id="rId9"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5.svg"/><Relationship Id="rId1" Type="http://schemas.openxmlformats.org/officeDocument/2006/relationships/image" Target="../media/image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9.png"/><Relationship Id="rId10" Type="http://schemas.openxmlformats.org/officeDocument/2006/relationships/image" Target="../media/image22.svg"/><Relationship Id="rId4" Type="http://schemas.openxmlformats.org/officeDocument/2006/relationships/image" Target="../media/image17.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2AB31-E192-4BC6-827E-DC7E2791BFC4}"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52B09D59-C773-4985-95DE-E1CA168B5FA4}">
      <dgm:prSet phldrT="[Text]"/>
      <dgm:spPr/>
      <dgm:t>
        <a:bodyPr/>
        <a:lstStyle/>
        <a:p>
          <a:r>
            <a:rPr lang="en-US" dirty="0"/>
            <a:t>Articulate Mission</a:t>
          </a:r>
        </a:p>
      </dgm:t>
    </dgm:pt>
    <dgm:pt modelId="{6C8DDF82-8AA0-4802-85CA-3C7410AD5391}" type="parTrans" cxnId="{6D7C37CD-2140-46F0-BCCA-038748C7C522}">
      <dgm:prSet/>
      <dgm:spPr/>
      <dgm:t>
        <a:bodyPr/>
        <a:lstStyle/>
        <a:p>
          <a:endParaRPr lang="en-US"/>
        </a:p>
      </dgm:t>
    </dgm:pt>
    <dgm:pt modelId="{65BF8675-0D9F-435D-A06B-3DFFA93DD0DA}" type="sibTrans" cxnId="{6D7C37CD-2140-46F0-BCCA-038748C7C522}">
      <dgm:prSet/>
      <dgm:spPr/>
      <dgm:t>
        <a:bodyPr/>
        <a:lstStyle/>
        <a:p>
          <a:endParaRPr lang="en-US"/>
        </a:p>
      </dgm:t>
    </dgm:pt>
    <dgm:pt modelId="{B9BE19DD-9CCF-4A8A-9ACA-BE337FC4A424}">
      <dgm:prSet phldrT="[Text]"/>
      <dgm:spPr/>
      <dgm:t>
        <a:bodyPr/>
        <a:lstStyle/>
        <a:p>
          <a:r>
            <a:rPr lang="en-US" dirty="0"/>
            <a:t>Identify Goals</a:t>
          </a:r>
        </a:p>
      </dgm:t>
    </dgm:pt>
    <dgm:pt modelId="{645D6A3F-A567-4B98-8728-4330FB78C881}" type="parTrans" cxnId="{F8D4F2C6-2FAB-4450-A637-528B7C7FE6B6}">
      <dgm:prSet/>
      <dgm:spPr/>
      <dgm:t>
        <a:bodyPr/>
        <a:lstStyle/>
        <a:p>
          <a:endParaRPr lang="en-US"/>
        </a:p>
      </dgm:t>
    </dgm:pt>
    <dgm:pt modelId="{84BA401A-B1F3-4C51-ABDF-642DDB859AFB}" type="sibTrans" cxnId="{F8D4F2C6-2FAB-4450-A637-528B7C7FE6B6}">
      <dgm:prSet/>
      <dgm:spPr/>
      <dgm:t>
        <a:bodyPr/>
        <a:lstStyle/>
        <a:p>
          <a:endParaRPr lang="en-US"/>
        </a:p>
      </dgm:t>
    </dgm:pt>
    <dgm:pt modelId="{F5E65415-E6EA-478A-9B2F-9D8F3D302C66}">
      <dgm:prSet phldrT="[Text]"/>
      <dgm:spPr/>
      <dgm:t>
        <a:bodyPr/>
        <a:lstStyle/>
        <a:p>
          <a:r>
            <a:rPr lang="en-US" dirty="0"/>
            <a:t>Identify Outcomes</a:t>
          </a:r>
        </a:p>
      </dgm:t>
    </dgm:pt>
    <dgm:pt modelId="{F67BE2BE-3B20-473A-8FC7-A55E76D21C08}" type="parTrans" cxnId="{6BEDC37E-8AF2-4727-962C-038A8F63E9E5}">
      <dgm:prSet/>
      <dgm:spPr/>
      <dgm:t>
        <a:bodyPr/>
        <a:lstStyle/>
        <a:p>
          <a:endParaRPr lang="en-US"/>
        </a:p>
      </dgm:t>
    </dgm:pt>
    <dgm:pt modelId="{87EA86BC-6400-4CA6-A92A-26C4C8227E90}" type="sibTrans" cxnId="{6BEDC37E-8AF2-4727-962C-038A8F63E9E5}">
      <dgm:prSet/>
      <dgm:spPr/>
      <dgm:t>
        <a:bodyPr/>
        <a:lstStyle/>
        <a:p>
          <a:endParaRPr lang="en-US"/>
        </a:p>
      </dgm:t>
    </dgm:pt>
    <dgm:pt modelId="{EF3DBA3F-800B-4C86-9078-904C6529453E}">
      <dgm:prSet phldrT="[Text]"/>
      <dgm:spPr/>
      <dgm:t>
        <a:bodyPr/>
        <a:lstStyle/>
        <a:p>
          <a:r>
            <a:rPr lang="en-US" dirty="0"/>
            <a:t>Align Programs &amp; Services</a:t>
          </a:r>
        </a:p>
      </dgm:t>
    </dgm:pt>
    <dgm:pt modelId="{9600BF15-A5D8-48F6-9806-041A107DAED9}" type="parTrans" cxnId="{C8F88798-22BA-41BA-ACBB-5AB3D0FE66F0}">
      <dgm:prSet/>
      <dgm:spPr/>
      <dgm:t>
        <a:bodyPr/>
        <a:lstStyle/>
        <a:p>
          <a:endParaRPr lang="en-US"/>
        </a:p>
      </dgm:t>
    </dgm:pt>
    <dgm:pt modelId="{629F6E68-E3DC-42AB-852A-CB158801131E}" type="sibTrans" cxnId="{C8F88798-22BA-41BA-ACBB-5AB3D0FE66F0}">
      <dgm:prSet/>
      <dgm:spPr/>
      <dgm:t>
        <a:bodyPr/>
        <a:lstStyle/>
        <a:p>
          <a:endParaRPr lang="en-US"/>
        </a:p>
      </dgm:t>
    </dgm:pt>
    <dgm:pt modelId="{9F3F01BC-7567-4EA2-B56B-DE7E217C2A82}">
      <dgm:prSet phldrT="[Text]"/>
      <dgm:spPr/>
      <dgm:t>
        <a:bodyPr/>
        <a:lstStyle/>
        <a:p>
          <a:r>
            <a:rPr lang="en-US" dirty="0"/>
            <a:t>Select Methods</a:t>
          </a:r>
        </a:p>
      </dgm:t>
    </dgm:pt>
    <dgm:pt modelId="{32659E75-9876-4AAE-886D-86409F0BCD79}" type="parTrans" cxnId="{F125E6D3-8A16-447D-986E-FA0C96418233}">
      <dgm:prSet/>
      <dgm:spPr/>
      <dgm:t>
        <a:bodyPr/>
        <a:lstStyle/>
        <a:p>
          <a:endParaRPr lang="en-US"/>
        </a:p>
      </dgm:t>
    </dgm:pt>
    <dgm:pt modelId="{C7345394-6249-4701-9A88-2843CD5256E2}" type="sibTrans" cxnId="{F125E6D3-8A16-447D-986E-FA0C96418233}">
      <dgm:prSet/>
      <dgm:spPr/>
      <dgm:t>
        <a:bodyPr/>
        <a:lstStyle/>
        <a:p>
          <a:endParaRPr lang="en-US"/>
        </a:p>
      </dgm:t>
    </dgm:pt>
    <dgm:pt modelId="{6DF222D3-2192-495C-AB2B-6641612724DB}">
      <dgm:prSet phldrT="[Text]"/>
      <dgm:spPr/>
      <dgm:t>
        <a:bodyPr/>
        <a:lstStyle/>
        <a:p>
          <a:r>
            <a:rPr lang="en-US" dirty="0"/>
            <a:t>Set Targets</a:t>
          </a:r>
        </a:p>
      </dgm:t>
    </dgm:pt>
    <dgm:pt modelId="{E75A8408-F83C-4804-A325-AF22A82AA9B7}" type="parTrans" cxnId="{B4D27D82-4F9C-4D32-A083-8F818A4DB4EC}">
      <dgm:prSet/>
      <dgm:spPr/>
      <dgm:t>
        <a:bodyPr/>
        <a:lstStyle/>
        <a:p>
          <a:endParaRPr lang="en-US"/>
        </a:p>
      </dgm:t>
    </dgm:pt>
    <dgm:pt modelId="{42DD9C67-4DB0-4D82-AC46-A69742E64838}" type="sibTrans" cxnId="{B4D27D82-4F9C-4D32-A083-8F818A4DB4EC}">
      <dgm:prSet/>
      <dgm:spPr/>
      <dgm:t>
        <a:bodyPr/>
        <a:lstStyle/>
        <a:p>
          <a:endParaRPr lang="en-US"/>
        </a:p>
      </dgm:t>
    </dgm:pt>
    <dgm:pt modelId="{FE30F903-8EC2-4BD9-9CDD-155CFAE7F59F}">
      <dgm:prSet phldrT="[Text]"/>
      <dgm:spPr/>
      <dgm:t>
        <a:bodyPr/>
        <a:lstStyle/>
        <a:p>
          <a:r>
            <a:rPr lang="en-US" dirty="0"/>
            <a:t>Collect Data</a:t>
          </a:r>
        </a:p>
      </dgm:t>
    </dgm:pt>
    <dgm:pt modelId="{CCE221F5-EB77-4E68-AB8D-C3979C117858}" type="parTrans" cxnId="{B6E6D0A7-C780-4D19-AB51-84D2CF68C4D8}">
      <dgm:prSet/>
      <dgm:spPr/>
      <dgm:t>
        <a:bodyPr/>
        <a:lstStyle/>
        <a:p>
          <a:endParaRPr lang="en-US"/>
        </a:p>
      </dgm:t>
    </dgm:pt>
    <dgm:pt modelId="{24FB3D5F-662B-4CE6-845E-DDF1F59D296B}" type="sibTrans" cxnId="{B6E6D0A7-C780-4D19-AB51-84D2CF68C4D8}">
      <dgm:prSet/>
      <dgm:spPr/>
      <dgm:t>
        <a:bodyPr/>
        <a:lstStyle/>
        <a:p>
          <a:endParaRPr lang="en-US"/>
        </a:p>
      </dgm:t>
    </dgm:pt>
    <dgm:pt modelId="{89D76249-B703-454B-8117-285A8A2A6AF5}">
      <dgm:prSet phldrT="[Text]"/>
      <dgm:spPr/>
      <dgm:t>
        <a:bodyPr/>
        <a:lstStyle/>
        <a:p>
          <a:r>
            <a:rPr lang="en-US" dirty="0"/>
            <a:t>Analyze Findings</a:t>
          </a:r>
        </a:p>
      </dgm:t>
    </dgm:pt>
    <dgm:pt modelId="{025880C5-7579-4537-BD1E-3D7693A059B5}" type="parTrans" cxnId="{AABEFDFA-797B-4EAD-88C0-809AC08A94AE}">
      <dgm:prSet/>
      <dgm:spPr/>
      <dgm:t>
        <a:bodyPr/>
        <a:lstStyle/>
        <a:p>
          <a:endParaRPr lang="en-US"/>
        </a:p>
      </dgm:t>
    </dgm:pt>
    <dgm:pt modelId="{92EDE71F-C6A9-4EB3-9ED9-315AAB8899B6}" type="sibTrans" cxnId="{AABEFDFA-797B-4EAD-88C0-809AC08A94AE}">
      <dgm:prSet/>
      <dgm:spPr/>
      <dgm:t>
        <a:bodyPr/>
        <a:lstStyle/>
        <a:p>
          <a:endParaRPr lang="en-US"/>
        </a:p>
      </dgm:t>
    </dgm:pt>
    <dgm:pt modelId="{DD08F081-1E78-49D1-A817-2800D017A2FF}">
      <dgm:prSet phldrT="[Text]"/>
      <dgm:spPr/>
      <dgm:t>
        <a:bodyPr/>
        <a:lstStyle/>
        <a:p>
          <a:r>
            <a:rPr lang="en-US" dirty="0"/>
            <a:t>Determine Next Steps</a:t>
          </a:r>
        </a:p>
      </dgm:t>
    </dgm:pt>
    <dgm:pt modelId="{5224F147-1C91-4736-A090-439CF1CCAA7D}" type="parTrans" cxnId="{D80BEEDD-6DE4-406E-A343-A9E5AF13E574}">
      <dgm:prSet/>
      <dgm:spPr/>
      <dgm:t>
        <a:bodyPr/>
        <a:lstStyle/>
        <a:p>
          <a:endParaRPr lang="en-US"/>
        </a:p>
      </dgm:t>
    </dgm:pt>
    <dgm:pt modelId="{E889E56C-1B16-4496-89C7-426CEE9B8673}" type="sibTrans" cxnId="{D80BEEDD-6DE4-406E-A343-A9E5AF13E574}">
      <dgm:prSet/>
      <dgm:spPr/>
      <dgm:t>
        <a:bodyPr/>
        <a:lstStyle/>
        <a:p>
          <a:endParaRPr lang="en-US"/>
        </a:p>
      </dgm:t>
    </dgm:pt>
    <dgm:pt modelId="{B0DF9FBC-BECF-4007-A88A-25D847057E7D}">
      <dgm:prSet phldrT="[Text]"/>
      <dgm:spPr/>
      <dgm:t>
        <a:bodyPr/>
        <a:lstStyle/>
        <a:p>
          <a:r>
            <a:rPr lang="en-US" dirty="0"/>
            <a:t>Make Changes</a:t>
          </a:r>
        </a:p>
      </dgm:t>
    </dgm:pt>
    <dgm:pt modelId="{29E5BF8E-5165-4469-9798-7708F2CC011A}" type="parTrans" cxnId="{F9744B1E-46A1-46B5-A2C7-768D4B464B41}">
      <dgm:prSet/>
      <dgm:spPr/>
      <dgm:t>
        <a:bodyPr/>
        <a:lstStyle/>
        <a:p>
          <a:endParaRPr lang="en-US"/>
        </a:p>
      </dgm:t>
    </dgm:pt>
    <dgm:pt modelId="{F9B24328-A5C6-4F5C-A239-83BA9122DB74}" type="sibTrans" cxnId="{F9744B1E-46A1-46B5-A2C7-768D4B464B41}">
      <dgm:prSet/>
      <dgm:spPr/>
      <dgm:t>
        <a:bodyPr/>
        <a:lstStyle/>
        <a:p>
          <a:endParaRPr lang="en-US"/>
        </a:p>
      </dgm:t>
    </dgm:pt>
    <dgm:pt modelId="{E23352FA-5A99-4BF8-9E0F-80D056066B85}" type="pres">
      <dgm:prSet presAssocID="{35E2AB31-E192-4BC6-827E-DC7E2791BFC4}" presName="Name0" presStyleCnt="0">
        <dgm:presLayoutVars>
          <dgm:dir/>
          <dgm:resizeHandles val="exact"/>
        </dgm:presLayoutVars>
      </dgm:prSet>
      <dgm:spPr/>
    </dgm:pt>
    <dgm:pt modelId="{DCF32F6F-61C5-4F17-B978-42D0B74632A2}" type="pres">
      <dgm:prSet presAssocID="{35E2AB31-E192-4BC6-827E-DC7E2791BFC4}" presName="cycle" presStyleCnt="0"/>
      <dgm:spPr/>
    </dgm:pt>
    <dgm:pt modelId="{F504E4FA-02CC-4529-95E3-D674DBE1299E}" type="pres">
      <dgm:prSet presAssocID="{52B09D59-C773-4985-95DE-E1CA168B5FA4}" presName="nodeFirstNode" presStyleLbl="node1" presStyleIdx="0" presStyleCnt="10">
        <dgm:presLayoutVars>
          <dgm:bulletEnabled val="1"/>
        </dgm:presLayoutVars>
      </dgm:prSet>
      <dgm:spPr/>
    </dgm:pt>
    <dgm:pt modelId="{F602C9AF-D2C8-490E-B95B-FEFD12B292FE}" type="pres">
      <dgm:prSet presAssocID="{65BF8675-0D9F-435D-A06B-3DFFA93DD0DA}" presName="sibTransFirstNode" presStyleLbl="bgShp" presStyleIdx="0" presStyleCnt="1"/>
      <dgm:spPr/>
    </dgm:pt>
    <dgm:pt modelId="{0F9E6AD1-D5E7-4F7B-8A04-4ECDB327422B}" type="pres">
      <dgm:prSet presAssocID="{B9BE19DD-9CCF-4A8A-9ACA-BE337FC4A424}" presName="nodeFollowingNodes" presStyleLbl="node1" presStyleIdx="1" presStyleCnt="10">
        <dgm:presLayoutVars>
          <dgm:bulletEnabled val="1"/>
        </dgm:presLayoutVars>
      </dgm:prSet>
      <dgm:spPr/>
    </dgm:pt>
    <dgm:pt modelId="{60401043-58EE-49B3-A7B8-72E07851AAB9}" type="pres">
      <dgm:prSet presAssocID="{F5E65415-E6EA-478A-9B2F-9D8F3D302C66}" presName="nodeFollowingNodes" presStyleLbl="node1" presStyleIdx="2" presStyleCnt="10">
        <dgm:presLayoutVars>
          <dgm:bulletEnabled val="1"/>
        </dgm:presLayoutVars>
      </dgm:prSet>
      <dgm:spPr/>
    </dgm:pt>
    <dgm:pt modelId="{6C7314DB-A01E-4BD3-8264-1C4E1D187A50}" type="pres">
      <dgm:prSet presAssocID="{EF3DBA3F-800B-4C86-9078-904C6529453E}" presName="nodeFollowingNodes" presStyleLbl="node1" presStyleIdx="3" presStyleCnt="10">
        <dgm:presLayoutVars>
          <dgm:bulletEnabled val="1"/>
        </dgm:presLayoutVars>
      </dgm:prSet>
      <dgm:spPr/>
    </dgm:pt>
    <dgm:pt modelId="{B660D1A4-62DA-484D-A98E-0C6D86F68E87}" type="pres">
      <dgm:prSet presAssocID="{9F3F01BC-7567-4EA2-B56B-DE7E217C2A82}" presName="nodeFollowingNodes" presStyleLbl="node1" presStyleIdx="4" presStyleCnt="10">
        <dgm:presLayoutVars>
          <dgm:bulletEnabled val="1"/>
        </dgm:presLayoutVars>
      </dgm:prSet>
      <dgm:spPr/>
    </dgm:pt>
    <dgm:pt modelId="{E227EA0C-EEF6-4AD2-BBBF-EFBAC8B46156}" type="pres">
      <dgm:prSet presAssocID="{6DF222D3-2192-495C-AB2B-6641612724DB}" presName="nodeFollowingNodes" presStyleLbl="node1" presStyleIdx="5" presStyleCnt="10">
        <dgm:presLayoutVars>
          <dgm:bulletEnabled val="1"/>
        </dgm:presLayoutVars>
      </dgm:prSet>
      <dgm:spPr/>
    </dgm:pt>
    <dgm:pt modelId="{77F21C44-C03E-45D1-BB11-8C0C571A4616}" type="pres">
      <dgm:prSet presAssocID="{FE30F903-8EC2-4BD9-9CDD-155CFAE7F59F}" presName="nodeFollowingNodes" presStyleLbl="node1" presStyleIdx="6" presStyleCnt="10">
        <dgm:presLayoutVars>
          <dgm:bulletEnabled val="1"/>
        </dgm:presLayoutVars>
      </dgm:prSet>
      <dgm:spPr/>
    </dgm:pt>
    <dgm:pt modelId="{FD9F9FB4-E2C1-4AD7-A0A3-4D5640F66524}" type="pres">
      <dgm:prSet presAssocID="{89D76249-B703-454B-8117-285A8A2A6AF5}" presName="nodeFollowingNodes" presStyleLbl="node1" presStyleIdx="7" presStyleCnt="10">
        <dgm:presLayoutVars>
          <dgm:bulletEnabled val="1"/>
        </dgm:presLayoutVars>
      </dgm:prSet>
      <dgm:spPr/>
    </dgm:pt>
    <dgm:pt modelId="{EE8ADD33-5C70-4FA2-9E96-A6A431FCF015}" type="pres">
      <dgm:prSet presAssocID="{DD08F081-1E78-49D1-A817-2800D017A2FF}" presName="nodeFollowingNodes" presStyleLbl="node1" presStyleIdx="8" presStyleCnt="10">
        <dgm:presLayoutVars>
          <dgm:bulletEnabled val="1"/>
        </dgm:presLayoutVars>
      </dgm:prSet>
      <dgm:spPr/>
    </dgm:pt>
    <dgm:pt modelId="{3DBE1EC1-04F5-4283-A056-44AA68F537D0}" type="pres">
      <dgm:prSet presAssocID="{B0DF9FBC-BECF-4007-A88A-25D847057E7D}" presName="nodeFollowingNodes" presStyleLbl="node1" presStyleIdx="9" presStyleCnt="10">
        <dgm:presLayoutVars>
          <dgm:bulletEnabled val="1"/>
        </dgm:presLayoutVars>
      </dgm:prSet>
      <dgm:spPr/>
    </dgm:pt>
  </dgm:ptLst>
  <dgm:cxnLst>
    <dgm:cxn modelId="{EB21300A-D7D1-4EA3-ABE0-DBFD0D8ACFA2}" type="presOf" srcId="{52B09D59-C773-4985-95DE-E1CA168B5FA4}" destId="{F504E4FA-02CC-4529-95E3-D674DBE1299E}" srcOrd="0" destOrd="0" presId="urn:microsoft.com/office/officeart/2005/8/layout/cycle3"/>
    <dgm:cxn modelId="{5E68C10C-5D39-4B0B-BF08-CAD1979B0E77}" type="presOf" srcId="{6DF222D3-2192-495C-AB2B-6641612724DB}" destId="{E227EA0C-EEF6-4AD2-BBBF-EFBAC8B46156}" srcOrd="0" destOrd="0" presId="urn:microsoft.com/office/officeart/2005/8/layout/cycle3"/>
    <dgm:cxn modelId="{F9744B1E-46A1-46B5-A2C7-768D4B464B41}" srcId="{35E2AB31-E192-4BC6-827E-DC7E2791BFC4}" destId="{B0DF9FBC-BECF-4007-A88A-25D847057E7D}" srcOrd="9" destOrd="0" parTransId="{29E5BF8E-5165-4469-9798-7708F2CC011A}" sibTransId="{F9B24328-A5C6-4F5C-A239-83BA9122DB74}"/>
    <dgm:cxn modelId="{02C37321-0DA9-4658-8FDD-9F8E26B925A9}" type="presOf" srcId="{65BF8675-0D9F-435D-A06B-3DFFA93DD0DA}" destId="{F602C9AF-D2C8-490E-B95B-FEFD12B292FE}" srcOrd="0" destOrd="0" presId="urn:microsoft.com/office/officeart/2005/8/layout/cycle3"/>
    <dgm:cxn modelId="{A9068B29-AE85-4A69-B9F5-1B943C819353}" type="presOf" srcId="{89D76249-B703-454B-8117-285A8A2A6AF5}" destId="{FD9F9FB4-E2C1-4AD7-A0A3-4D5640F66524}" srcOrd="0" destOrd="0" presId="urn:microsoft.com/office/officeart/2005/8/layout/cycle3"/>
    <dgm:cxn modelId="{7A95F85D-2B71-4254-A00E-7633C061F96B}" type="presOf" srcId="{FE30F903-8EC2-4BD9-9CDD-155CFAE7F59F}" destId="{77F21C44-C03E-45D1-BB11-8C0C571A4616}" srcOrd="0" destOrd="0" presId="urn:microsoft.com/office/officeart/2005/8/layout/cycle3"/>
    <dgm:cxn modelId="{C5C05567-F57B-4ADB-A799-5E0385A98DAF}" type="presOf" srcId="{B0DF9FBC-BECF-4007-A88A-25D847057E7D}" destId="{3DBE1EC1-04F5-4283-A056-44AA68F537D0}" srcOrd="0" destOrd="0" presId="urn:microsoft.com/office/officeart/2005/8/layout/cycle3"/>
    <dgm:cxn modelId="{6F062F68-E6F9-4254-BB56-F9B78E916D3B}" type="presOf" srcId="{35E2AB31-E192-4BC6-827E-DC7E2791BFC4}" destId="{E23352FA-5A99-4BF8-9E0F-80D056066B85}" srcOrd="0" destOrd="0" presId="urn:microsoft.com/office/officeart/2005/8/layout/cycle3"/>
    <dgm:cxn modelId="{1329AB74-E69A-46E8-A2A0-08920DF7FAB2}" type="presOf" srcId="{DD08F081-1E78-49D1-A817-2800D017A2FF}" destId="{EE8ADD33-5C70-4FA2-9E96-A6A431FCF015}" srcOrd="0" destOrd="0" presId="urn:microsoft.com/office/officeart/2005/8/layout/cycle3"/>
    <dgm:cxn modelId="{6BEDC37E-8AF2-4727-962C-038A8F63E9E5}" srcId="{35E2AB31-E192-4BC6-827E-DC7E2791BFC4}" destId="{F5E65415-E6EA-478A-9B2F-9D8F3D302C66}" srcOrd="2" destOrd="0" parTransId="{F67BE2BE-3B20-473A-8FC7-A55E76D21C08}" sibTransId="{87EA86BC-6400-4CA6-A92A-26C4C8227E90}"/>
    <dgm:cxn modelId="{B4D27D82-4F9C-4D32-A083-8F818A4DB4EC}" srcId="{35E2AB31-E192-4BC6-827E-DC7E2791BFC4}" destId="{6DF222D3-2192-495C-AB2B-6641612724DB}" srcOrd="5" destOrd="0" parTransId="{E75A8408-F83C-4804-A325-AF22A82AA9B7}" sibTransId="{42DD9C67-4DB0-4D82-AC46-A69742E64838}"/>
    <dgm:cxn modelId="{F1647391-195E-40C3-AC78-FA02953F9BF6}" type="presOf" srcId="{EF3DBA3F-800B-4C86-9078-904C6529453E}" destId="{6C7314DB-A01E-4BD3-8264-1C4E1D187A50}" srcOrd="0" destOrd="0" presId="urn:microsoft.com/office/officeart/2005/8/layout/cycle3"/>
    <dgm:cxn modelId="{C8F88798-22BA-41BA-ACBB-5AB3D0FE66F0}" srcId="{35E2AB31-E192-4BC6-827E-DC7E2791BFC4}" destId="{EF3DBA3F-800B-4C86-9078-904C6529453E}" srcOrd="3" destOrd="0" parTransId="{9600BF15-A5D8-48F6-9806-041A107DAED9}" sibTransId="{629F6E68-E3DC-42AB-852A-CB158801131E}"/>
    <dgm:cxn modelId="{89749D9D-4CBB-4510-9CCF-402501CD1EAF}" type="presOf" srcId="{B9BE19DD-9CCF-4A8A-9ACA-BE337FC4A424}" destId="{0F9E6AD1-D5E7-4F7B-8A04-4ECDB327422B}" srcOrd="0" destOrd="0" presId="urn:microsoft.com/office/officeart/2005/8/layout/cycle3"/>
    <dgm:cxn modelId="{B6E6D0A7-C780-4D19-AB51-84D2CF68C4D8}" srcId="{35E2AB31-E192-4BC6-827E-DC7E2791BFC4}" destId="{FE30F903-8EC2-4BD9-9CDD-155CFAE7F59F}" srcOrd="6" destOrd="0" parTransId="{CCE221F5-EB77-4E68-AB8D-C3979C117858}" sibTransId="{24FB3D5F-662B-4CE6-845E-DDF1F59D296B}"/>
    <dgm:cxn modelId="{2B3A34B4-0CED-48DB-9FAF-5AFD4D9DF5C3}" type="presOf" srcId="{9F3F01BC-7567-4EA2-B56B-DE7E217C2A82}" destId="{B660D1A4-62DA-484D-A98E-0C6D86F68E87}" srcOrd="0" destOrd="0" presId="urn:microsoft.com/office/officeart/2005/8/layout/cycle3"/>
    <dgm:cxn modelId="{F8D4F2C6-2FAB-4450-A637-528B7C7FE6B6}" srcId="{35E2AB31-E192-4BC6-827E-DC7E2791BFC4}" destId="{B9BE19DD-9CCF-4A8A-9ACA-BE337FC4A424}" srcOrd="1" destOrd="0" parTransId="{645D6A3F-A567-4B98-8728-4330FB78C881}" sibTransId="{84BA401A-B1F3-4C51-ABDF-642DDB859AFB}"/>
    <dgm:cxn modelId="{6D7C37CD-2140-46F0-BCCA-038748C7C522}" srcId="{35E2AB31-E192-4BC6-827E-DC7E2791BFC4}" destId="{52B09D59-C773-4985-95DE-E1CA168B5FA4}" srcOrd="0" destOrd="0" parTransId="{6C8DDF82-8AA0-4802-85CA-3C7410AD5391}" sibTransId="{65BF8675-0D9F-435D-A06B-3DFFA93DD0DA}"/>
    <dgm:cxn modelId="{F125E6D3-8A16-447D-986E-FA0C96418233}" srcId="{35E2AB31-E192-4BC6-827E-DC7E2791BFC4}" destId="{9F3F01BC-7567-4EA2-B56B-DE7E217C2A82}" srcOrd="4" destOrd="0" parTransId="{32659E75-9876-4AAE-886D-86409F0BCD79}" sibTransId="{C7345394-6249-4701-9A88-2843CD5256E2}"/>
    <dgm:cxn modelId="{D80BEEDD-6DE4-406E-A343-A9E5AF13E574}" srcId="{35E2AB31-E192-4BC6-827E-DC7E2791BFC4}" destId="{DD08F081-1E78-49D1-A817-2800D017A2FF}" srcOrd="8" destOrd="0" parTransId="{5224F147-1C91-4736-A090-439CF1CCAA7D}" sibTransId="{E889E56C-1B16-4496-89C7-426CEE9B8673}"/>
    <dgm:cxn modelId="{AABEFDFA-797B-4EAD-88C0-809AC08A94AE}" srcId="{35E2AB31-E192-4BC6-827E-DC7E2791BFC4}" destId="{89D76249-B703-454B-8117-285A8A2A6AF5}" srcOrd="7" destOrd="0" parTransId="{025880C5-7579-4537-BD1E-3D7693A059B5}" sibTransId="{92EDE71F-C6A9-4EB3-9ED9-315AAB8899B6}"/>
    <dgm:cxn modelId="{55F74AFD-1286-4838-8DAA-9E6A97B88204}" type="presOf" srcId="{F5E65415-E6EA-478A-9B2F-9D8F3D302C66}" destId="{60401043-58EE-49B3-A7B8-72E07851AAB9}" srcOrd="0" destOrd="0" presId="urn:microsoft.com/office/officeart/2005/8/layout/cycle3"/>
    <dgm:cxn modelId="{B76B2144-56FB-4F53-9EE2-7DCF1C045CEC}" type="presParOf" srcId="{E23352FA-5A99-4BF8-9E0F-80D056066B85}" destId="{DCF32F6F-61C5-4F17-B978-42D0B74632A2}" srcOrd="0" destOrd="0" presId="urn:microsoft.com/office/officeart/2005/8/layout/cycle3"/>
    <dgm:cxn modelId="{5B2262A2-BF80-45E2-BB5F-109417AB618C}" type="presParOf" srcId="{DCF32F6F-61C5-4F17-B978-42D0B74632A2}" destId="{F504E4FA-02CC-4529-95E3-D674DBE1299E}" srcOrd="0" destOrd="0" presId="urn:microsoft.com/office/officeart/2005/8/layout/cycle3"/>
    <dgm:cxn modelId="{5CCAE5A8-442E-4819-80BF-E46842FD87BA}" type="presParOf" srcId="{DCF32F6F-61C5-4F17-B978-42D0B74632A2}" destId="{F602C9AF-D2C8-490E-B95B-FEFD12B292FE}" srcOrd="1" destOrd="0" presId="urn:microsoft.com/office/officeart/2005/8/layout/cycle3"/>
    <dgm:cxn modelId="{0DC63E40-EE16-4BB1-A7F5-54ECEBE8CB84}" type="presParOf" srcId="{DCF32F6F-61C5-4F17-B978-42D0B74632A2}" destId="{0F9E6AD1-D5E7-4F7B-8A04-4ECDB327422B}" srcOrd="2" destOrd="0" presId="urn:microsoft.com/office/officeart/2005/8/layout/cycle3"/>
    <dgm:cxn modelId="{55E969F7-98D1-47C9-A94C-D92AAC29E590}" type="presParOf" srcId="{DCF32F6F-61C5-4F17-B978-42D0B74632A2}" destId="{60401043-58EE-49B3-A7B8-72E07851AAB9}" srcOrd="3" destOrd="0" presId="urn:microsoft.com/office/officeart/2005/8/layout/cycle3"/>
    <dgm:cxn modelId="{949C4BF3-005F-4B33-A95F-E213B462C7AC}" type="presParOf" srcId="{DCF32F6F-61C5-4F17-B978-42D0B74632A2}" destId="{6C7314DB-A01E-4BD3-8264-1C4E1D187A50}" srcOrd="4" destOrd="0" presId="urn:microsoft.com/office/officeart/2005/8/layout/cycle3"/>
    <dgm:cxn modelId="{6D1E60CA-F512-4C87-9ED8-26124CA7B8B9}" type="presParOf" srcId="{DCF32F6F-61C5-4F17-B978-42D0B74632A2}" destId="{B660D1A4-62DA-484D-A98E-0C6D86F68E87}" srcOrd="5" destOrd="0" presId="urn:microsoft.com/office/officeart/2005/8/layout/cycle3"/>
    <dgm:cxn modelId="{0E09D4E1-F9C8-484A-A1A4-D15446E05206}" type="presParOf" srcId="{DCF32F6F-61C5-4F17-B978-42D0B74632A2}" destId="{E227EA0C-EEF6-4AD2-BBBF-EFBAC8B46156}" srcOrd="6" destOrd="0" presId="urn:microsoft.com/office/officeart/2005/8/layout/cycle3"/>
    <dgm:cxn modelId="{DAFF3AEC-954C-4666-BF6E-C001E5F0368F}" type="presParOf" srcId="{DCF32F6F-61C5-4F17-B978-42D0B74632A2}" destId="{77F21C44-C03E-45D1-BB11-8C0C571A4616}" srcOrd="7" destOrd="0" presId="urn:microsoft.com/office/officeart/2005/8/layout/cycle3"/>
    <dgm:cxn modelId="{363D0374-B256-432B-8662-96C1FD0A650A}" type="presParOf" srcId="{DCF32F6F-61C5-4F17-B978-42D0B74632A2}" destId="{FD9F9FB4-E2C1-4AD7-A0A3-4D5640F66524}" srcOrd="8" destOrd="0" presId="urn:microsoft.com/office/officeart/2005/8/layout/cycle3"/>
    <dgm:cxn modelId="{9B44E56F-6403-45F7-9F6B-055F4EB95E3F}" type="presParOf" srcId="{DCF32F6F-61C5-4F17-B978-42D0B74632A2}" destId="{EE8ADD33-5C70-4FA2-9E96-A6A431FCF015}" srcOrd="9" destOrd="0" presId="urn:microsoft.com/office/officeart/2005/8/layout/cycle3"/>
    <dgm:cxn modelId="{67686897-D0D4-42EC-BE05-A15FA24C77DF}" type="presParOf" srcId="{DCF32F6F-61C5-4F17-B978-42D0B74632A2}" destId="{3DBE1EC1-04F5-4283-A056-44AA68F537D0}"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9BB9A-DC15-4E1B-B6CF-A8D0BFBE9D2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07124BD-C7BB-4240-A118-9D7E54E7B0DB}">
      <dgm:prSet custT="1"/>
      <dgm:spPr/>
      <dgm:t>
        <a:bodyPr/>
        <a:lstStyle/>
        <a:p>
          <a:pPr>
            <a:defRPr cap="all"/>
          </a:pPr>
          <a:r>
            <a:rPr lang="en-US" sz="2000" dirty="0"/>
            <a:t>Student surveys</a:t>
          </a:r>
        </a:p>
      </dgm:t>
    </dgm:pt>
    <dgm:pt modelId="{B6AAB3F1-D9C2-4CB0-9284-B007C4493B27}" type="parTrans" cxnId="{B979FD56-FCAC-4237-955C-7C5EE529087D}">
      <dgm:prSet/>
      <dgm:spPr/>
      <dgm:t>
        <a:bodyPr/>
        <a:lstStyle/>
        <a:p>
          <a:endParaRPr lang="en-US"/>
        </a:p>
      </dgm:t>
    </dgm:pt>
    <dgm:pt modelId="{0C2C1F0D-85CF-4E88-BF42-8AD24C78894B}" type="sibTrans" cxnId="{B979FD56-FCAC-4237-955C-7C5EE529087D}">
      <dgm:prSet/>
      <dgm:spPr/>
      <dgm:t>
        <a:bodyPr/>
        <a:lstStyle/>
        <a:p>
          <a:endParaRPr lang="en-US"/>
        </a:p>
      </dgm:t>
    </dgm:pt>
    <dgm:pt modelId="{6C7108CE-21F9-4595-B323-EA672357CB89}">
      <dgm:prSet custT="1"/>
      <dgm:spPr/>
      <dgm:t>
        <a:bodyPr/>
        <a:lstStyle/>
        <a:p>
          <a:pPr>
            <a:defRPr cap="all"/>
          </a:pPr>
          <a:r>
            <a:rPr lang="en-US" sz="2000" dirty="0"/>
            <a:t>Campus partner surveys</a:t>
          </a:r>
        </a:p>
      </dgm:t>
    </dgm:pt>
    <dgm:pt modelId="{1E605861-85ED-4C9D-B469-DE66CFA8A19E}" type="parTrans" cxnId="{110ED3A8-86C6-41CF-A1EB-1549DE6C2CA2}">
      <dgm:prSet/>
      <dgm:spPr/>
      <dgm:t>
        <a:bodyPr/>
        <a:lstStyle/>
        <a:p>
          <a:endParaRPr lang="en-US"/>
        </a:p>
      </dgm:t>
    </dgm:pt>
    <dgm:pt modelId="{ABAB08A2-5542-4831-9504-A8B558A0FD8B}" type="sibTrans" cxnId="{110ED3A8-86C6-41CF-A1EB-1549DE6C2CA2}">
      <dgm:prSet/>
      <dgm:spPr/>
      <dgm:t>
        <a:bodyPr/>
        <a:lstStyle/>
        <a:p>
          <a:endParaRPr lang="en-US"/>
        </a:p>
      </dgm:t>
    </dgm:pt>
    <dgm:pt modelId="{36D5745E-53FB-4FC6-8C2A-4FE2D04C49DD}">
      <dgm:prSet custT="1"/>
      <dgm:spPr/>
      <dgm:t>
        <a:bodyPr/>
        <a:lstStyle/>
        <a:p>
          <a:pPr>
            <a:defRPr cap="all"/>
          </a:pPr>
          <a:r>
            <a:rPr lang="en-US" sz="2000" dirty="0"/>
            <a:t>Workshop headcount</a:t>
          </a:r>
        </a:p>
      </dgm:t>
    </dgm:pt>
    <dgm:pt modelId="{E97C6566-2924-4CEA-959F-B9B91DB2249D}" type="parTrans" cxnId="{B0D6DE35-8C3F-419F-81CE-BF5FCCB1ECE4}">
      <dgm:prSet/>
      <dgm:spPr/>
      <dgm:t>
        <a:bodyPr/>
        <a:lstStyle/>
        <a:p>
          <a:endParaRPr lang="en-US"/>
        </a:p>
      </dgm:t>
    </dgm:pt>
    <dgm:pt modelId="{5774E188-981A-4527-BF49-36A8815BBECB}" type="sibTrans" cxnId="{B0D6DE35-8C3F-419F-81CE-BF5FCCB1ECE4}">
      <dgm:prSet/>
      <dgm:spPr/>
      <dgm:t>
        <a:bodyPr/>
        <a:lstStyle/>
        <a:p>
          <a:endParaRPr lang="en-US"/>
        </a:p>
      </dgm:t>
    </dgm:pt>
    <dgm:pt modelId="{9CC4B6E6-1E81-421F-98B8-09E0CED3AFB2}">
      <dgm:prSet custT="1"/>
      <dgm:spPr/>
      <dgm:t>
        <a:bodyPr/>
        <a:lstStyle/>
        <a:p>
          <a:pPr>
            <a:defRPr cap="all"/>
          </a:pPr>
          <a:r>
            <a:rPr lang="en-US" sz="2000" dirty="0"/>
            <a:t>Focus group/ Interviews</a:t>
          </a:r>
        </a:p>
      </dgm:t>
      <dgm:extLst>
        <a:ext uri="{E40237B7-FDA0-4F09-8148-C483321AD2D9}">
          <dgm14:cNvPr xmlns:dgm14="http://schemas.microsoft.com/office/drawing/2010/diagram" id="0" name="" descr="Icons that read: student surveys, campus partner surveys, workshop headcount, focus groups/interviews, document analysis/database review, trends of student records"/>
        </a:ext>
      </dgm:extLst>
    </dgm:pt>
    <dgm:pt modelId="{AFF5FC14-E787-4CED-A7DB-B4B0B7223E61}" type="parTrans" cxnId="{B2117552-F2C6-467E-8C7D-108757528172}">
      <dgm:prSet/>
      <dgm:spPr/>
      <dgm:t>
        <a:bodyPr/>
        <a:lstStyle/>
        <a:p>
          <a:endParaRPr lang="en-US"/>
        </a:p>
      </dgm:t>
    </dgm:pt>
    <dgm:pt modelId="{7D553795-DD85-4F7D-8163-0CCE2788A475}" type="sibTrans" cxnId="{B2117552-F2C6-467E-8C7D-108757528172}">
      <dgm:prSet/>
      <dgm:spPr/>
      <dgm:t>
        <a:bodyPr/>
        <a:lstStyle/>
        <a:p>
          <a:endParaRPr lang="en-US"/>
        </a:p>
      </dgm:t>
    </dgm:pt>
    <dgm:pt modelId="{78ACB736-EE2A-4D17-A4C2-D3592170F045}">
      <dgm:prSet custT="1"/>
      <dgm:spPr/>
      <dgm:t>
        <a:bodyPr/>
        <a:lstStyle/>
        <a:p>
          <a:pPr>
            <a:defRPr cap="all"/>
          </a:pPr>
          <a:r>
            <a:rPr lang="en-US" sz="2000" dirty="0"/>
            <a:t>Document analysis/ Database review</a:t>
          </a:r>
        </a:p>
      </dgm:t>
    </dgm:pt>
    <dgm:pt modelId="{8A0694F8-61A5-43E5-AA5D-73BA4E808934}" type="parTrans" cxnId="{2D59E1CC-D653-4175-9851-339B07B3C4AA}">
      <dgm:prSet/>
      <dgm:spPr/>
      <dgm:t>
        <a:bodyPr/>
        <a:lstStyle/>
        <a:p>
          <a:endParaRPr lang="en-US"/>
        </a:p>
      </dgm:t>
    </dgm:pt>
    <dgm:pt modelId="{063BA2FD-DA2E-4988-BDC2-EC5F838B8EDE}" type="sibTrans" cxnId="{2D59E1CC-D653-4175-9851-339B07B3C4AA}">
      <dgm:prSet/>
      <dgm:spPr/>
      <dgm:t>
        <a:bodyPr/>
        <a:lstStyle/>
        <a:p>
          <a:endParaRPr lang="en-US"/>
        </a:p>
      </dgm:t>
    </dgm:pt>
    <dgm:pt modelId="{EC379251-1BD5-4FDB-9008-242D1D30BC03}">
      <dgm:prSet custT="1"/>
      <dgm:spPr/>
      <dgm:t>
        <a:bodyPr/>
        <a:lstStyle/>
        <a:p>
          <a:pPr>
            <a:defRPr cap="all"/>
          </a:pPr>
          <a:r>
            <a:rPr lang="en-US" sz="2000" dirty="0"/>
            <a:t>trends of student records</a:t>
          </a:r>
        </a:p>
      </dgm:t>
    </dgm:pt>
    <dgm:pt modelId="{C05ED738-4C13-406C-A0CE-9243706B9E01}" type="parTrans" cxnId="{4BDDFFEA-F948-49D4-BBAA-64D9962CA3A2}">
      <dgm:prSet/>
      <dgm:spPr/>
      <dgm:t>
        <a:bodyPr/>
        <a:lstStyle/>
        <a:p>
          <a:endParaRPr lang="en-US"/>
        </a:p>
      </dgm:t>
    </dgm:pt>
    <dgm:pt modelId="{87E6012F-B0DD-42B6-80F6-7C7896535141}" type="sibTrans" cxnId="{4BDDFFEA-F948-49D4-BBAA-64D9962CA3A2}">
      <dgm:prSet/>
      <dgm:spPr/>
      <dgm:t>
        <a:bodyPr/>
        <a:lstStyle/>
        <a:p>
          <a:endParaRPr lang="en-US"/>
        </a:p>
      </dgm:t>
    </dgm:pt>
    <dgm:pt modelId="{A29F5ED1-02B7-4BD0-991D-40FA975D3C64}" type="pres">
      <dgm:prSet presAssocID="{4449BB9A-DC15-4E1B-B6CF-A8D0BFBE9D20}" presName="root" presStyleCnt="0">
        <dgm:presLayoutVars>
          <dgm:dir/>
          <dgm:resizeHandles val="exact"/>
        </dgm:presLayoutVars>
      </dgm:prSet>
      <dgm:spPr/>
    </dgm:pt>
    <dgm:pt modelId="{A82DDB19-0D2A-4F55-B5EC-F2BC768FABB4}" type="pres">
      <dgm:prSet presAssocID="{507124BD-C7BB-4240-A118-9D7E54E7B0DB}" presName="compNode" presStyleCnt="0"/>
      <dgm:spPr/>
    </dgm:pt>
    <dgm:pt modelId="{5367655C-EC8E-49FA-B61E-8178CA8B8110}" type="pres">
      <dgm:prSet presAssocID="{507124BD-C7BB-4240-A118-9D7E54E7B0DB}" presName="iconBgRect" presStyleLbl="bgShp" presStyleIdx="0" presStyleCnt="6"/>
      <dgm:spPr>
        <a:prstGeom prst="round2DiagRect">
          <a:avLst>
            <a:gd name="adj1" fmla="val 29727"/>
            <a:gd name="adj2" fmla="val 0"/>
          </a:avLst>
        </a:prstGeom>
      </dgm:spPr>
    </dgm:pt>
    <dgm:pt modelId="{A5E6ABA3-17E7-45FA-8ED5-24C1B88665D1}" type="pres">
      <dgm:prSet presAssocID="{507124BD-C7BB-4240-A118-9D7E54E7B0D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C8902D39-1CB4-4A65-A567-6C587A5A6F72}" type="pres">
      <dgm:prSet presAssocID="{507124BD-C7BB-4240-A118-9D7E54E7B0DB}" presName="spaceRect" presStyleCnt="0"/>
      <dgm:spPr/>
    </dgm:pt>
    <dgm:pt modelId="{D4060DDB-FDFC-4796-9A43-8FA01B8146E3}" type="pres">
      <dgm:prSet presAssocID="{507124BD-C7BB-4240-A118-9D7E54E7B0DB}" presName="textRect" presStyleLbl="revTx" presStyleIdx="0" presStyleCnt="6">
        <dgm:presLayoutVars>
          <dgm:chMax val="1"/>
          <dgm:chPref val="1"/>
        </dgm:presLayoutVars>
      </dgm:prSet>
      <dgm:spPr/>
    </dgm:pt>
    <dgm:pt modelId="{308D2127-C582-4734-A21B-0BC9E72FA721}" type="pres">
      <dgm:prSet presAssocID="{0C2C1F0D-85CF-4E88-BF42-8AD24C78894B}" presName="sibTrans" presStyleCnt="0"/>
      <dgm:spPr/>
    </dgm:pt>
    <dgm:pt modelId="{9D7BA591-8883-42A2-986B-C675F82B53D7}" type="pres">
      <dgm:prSet presAssocID="{6C7108CE-21F9-4595-B323-EA672357CB89}" presName="compNode" presStyleCnt="0"/>
      <dgm:spPr/>
    </dgm:pt>
    <dgm:pt modelId="{086706E8-8190-41A5-B57A-219E201EFDB4}" type="pres">
      <dgm:prSet presAssocID="{6C7108CE-21F9-4595-B323-EA672357CB89}" presName="iconBgRect" presStyleLbl="bgShp" presStyleIdx="1" presStyleCnt="6"/>
      <dgm:spPr>
        <a:prstGeom prst="round2DiagRect">
          <a:avLst>
            <a:gd name="adj1" fmla="val 29727"/>
            <a:gd name="adj2" fmla="val 0"/>
          </a:avLst>
        </a:prstGeom>
      </dgm:spPr>
    </dgm:pt>
    <dgm:pt modelId="{78344A89-729A-492F-8F3A-BBD2FA18A485}" type="pres">
      <dgm:prSet presAssocID="{6C7108CE-21F9-4595-B323-EA672357CB8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9D869166-194B-44CF-B7EF-801E1F71B724}" type="pres">
      <dgm:prSet presAssocID="{6C7108CE-21F9-4595-B323-EA672357CB89}" presName="spaceRect" presStyleCnt="0"/>
      <dgm:spPr/>
    </dgm:pt>
    <dgm:pt modelId="{B0815BF8-7233-4AE9-919A-950BE4916C63}" type="pres">
      <dgm:prSet presAssocID="{6C7108CE-21F9-4595-B323-EA672357CB89}" presName="textRect" presStyleLbl="revTx" presStyleIdx="1" presStyleCnt="6">
        <dgm:presLayoutVars>
          <dgm:chMax val="1"/>
          <dgm:chPref val="1"/>
        </dgm:presLayoutVars>
      </dgm:prSet>
      <dgm:spPr/>
    </dgm:pt>
    <dgm:pt modelId="{FF9C54E8-2DF0-44BC-9DA9-B7D1636A2F6F}" type="pres">
      <dgm:prSet presAssocID="{ABAB08A2-5542-4831-9504-A8B558A0FD8B}" presName="sibTrans" presStyleCnt="0"/>
      <dgm:spPr/>
    </dgm:pt>
    <dgm:pt modelId="{413D94F3-0A98-4801-AB04-6AB696D549EC}" type="pres">
      <dgm:prSet presAssocID="{36D5745E-53FB-4FC6-8C2A-4FE2D04C49DD}" presName="compNode" presStyleCnt="0"/>
      <dgm:spPr/>
    </dgm:pt>
    <dgm:pt modelId="{229B34D7-3D61-4F21-A08B-1EFB9B3591AA}" type="pres">
      <dgm:prSet presAssocID="{36D5745E-53FB-4FC6-8C2A-4FE2D04C49DD}" presName="iconBgRect" presStyleLbl="bgShp" presStyleIdx="2" presStyleCnt="6"/>
      <dgm:spPr>
        <a:prstGeom prst="round2DiagRect">
          <a:avLst>
            <a:gd name="adj1" fmla="val 29727"/>
            <a:gd name="adj2" fmla="val 0"/>
          </a:avLst>
        </a:prstGeom>
      </dgm:spPr>
    </dgm:pt>
    <dgm:pt modelId="{8066E623-E592-4FA0-BF99-104BC585B652}" type="pres">
      <dgm:prSet presAssocID="{36D5745E-53FB-4FC6-8C2A-4FE2D04C49D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9E82B3B4-E079-467F-ABDC-9F9B1E2071C0}" type="pres">
      <dgm:prSet presAssocID="{36D5745E-53FB-4FC6-8C2A-4FE2D04C49DD}" presName="spaceRect" presStyleCnt="0"/>
      <dgm:spPr/>
    </dgm:pt>
    <dgm:pt modelId="{CAF7F18A-D1E7-49EF-9FA4-9EE972694129}" type="pres">
      <dgm:prSet presAssocID="{36D5745E-53FB-4FC6-8C2A-4FE2D04C49DD}" presName="textRect" presStyleLbl="revTx" presStyleIdx="2" presStyleCnt="6" custScaleX="120841">
        <dgm:presLayoutVars>
          <dgm:chMax val="1"/>
          <dgm:chPref val="1"/>
        </dgm:presLayoutVars>
      </dgm:prSet>
      <dgm:spPr/>
    </dgm:pt>
    <dgm:pt modelId="{0498730D-CE5B-4C98-A905-038E1CE182E7}" type="pres">
      <dgm:prSet presAssocID="{5774E188-981A-4527-BF49-36A8815BBECB}" presName="sibTrans" presStyleCnt="0"/>
      <dgm:spPr/>
    </dgm:pt>
    <dgm:pt modelId="{15776DEA-F56A-49CD-90D2-6B430FD073B7}" type="pres">
      <dgm:prSet presAssocID="{9CC4B6E6-1E81-421F-98B8-09E0CED3AFB2}" presName="compNode" presStyleCnt="0"/>
      <dgm:spPr/>
    </dgm:pt>
    <dgm:pt modelId="{60A50250-BA6A-43DA-8BE8-BBDAA275AB14}" type="pres">
      <dgm:prSet presAssocID="{9CC4B6E6-1E81-421F-98B8-09E0CED3AFB2}" presName="iconBgRect" presStyleLbl="bgShp" presStyleIdx="3" presStyleCnt="6"/>
      <dgm:spPr>
        <a:prstGeom prst="round2DiagRect">
          <a:avLst>
            <a:gd name="adj1" fmla="val 29727"/>
            <a:gd name="adj2" fmla="val 0"/>
          </a:avLst>
        </a:prstGeom>
      </dgm:spPr>
    </dgm:pt>
    <dgm:pt modelId="{1277B8AA-A954-4670-B26B-29C2DF58469D}" type="pres">
      <dgm:prSet presAssocID="{9CC4B6E6-1E81-421F-98B8-09E0CED3AFB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FF0472F0-DD8E-425F-B421-0156D826FB1C}" type="pres">
      <dgm:prSet presAssocID="{9CC4B6E6-1E81-421F-98B8-09E0CED3AFB2}" presName="spaceRect" presStyleCnt="0"/>
      <dgm:spPr/>
    </dgm:pt>
    <dgm:pt modelId="{F6C71CC4-0A84-46F1-B9ED-46761BADC8C2}" type="pres">
      <dgm:prSet presAssocID="{9CC4B6E6-1E81-421F-98B8-09E0CED3AFB2}" presName="textRect" presStyleLbl="revTx" presStyleIdx="3" presStyleCnt="6" custScaleX="118432">
        <dgm:presLayoutVars>
          <dgm:chMax val="1"/>
          <dgm:chPref val="1"/>
        </dgm:presLayoutVars>
      </dgm:prSet>
      <dgm:spPr/>
    </dgm:pt>
    <dgm:pt modelId="{185F8297-6843-4387-9E11-5B36EE26D51A}" type="pres">
      <dgm:prSet presAssocID="{7D553795-DD85-4F7D-8163-0CCE2788A475}" presName="sibTrans" presStyleCnt="0"/>
      <dgm:spPr/>
    </dgm:pt>
    <dgm:pt modelId="{474B6844-9DB5-4F96-9FF6-2F78F84016B5}" type="pres">
      <dgm:prSet presAssocID="{78ACB736-EE2A-4D17-A4C2-D3592170F045}" presName="compNode" presStyleCnt="0"/>
      <dgm:spPr/>
    </dgm:pt>
    <dgm:pt modelId="{1B1FD387-1E05-4D3F-B354-B39D17285648}" type="pres">
      <dgm:prSet presAssocID="{78ACB736-EE2A-4D17-A4C2-D3592170F045}" presName="iconBgRect" presStyleLbl="bgShp" presStyleIdx="4" presStyleCnt="6"/>
      <dgm:spPr>
        <a:prstGeom prst="round2DiagRect">
          <a:avLst>
            <a:gd name="adj1" fmla="val 29727"/>
            <a:gd name="adj2" fmla="val 0"/>
          </a:avLst>
        </a:prstGeom>
      </dgm:spPr>
    </dgm:pt>
    <dgm:pt modelId="{171A5B5E-472A-46DB-816A-0097D76B1BA0}" type="pres">
      <dgm:prSet presAssocID="{78ACB736-EE2A-4D17-A4C2-D3592170F04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tabase"/>
        </a:ext>
      </dgm:extLst>
    </dgm:pt>
    <dgm:pt modelId="{92CB3168-2E8E-44FB-BC6E-8E287ABD9E98}" type="pres">
      <dgm:prSet presAssocID="{78ACB736-EE2A-4D17-A4C2-D3592170F045}" presName="spaceRect" presStyleCnt="0"/>
      <dgm:spPr/>
    </dgm:pt>
    <dgm:pt modelId="{554E46A3-3F23-4D02-92FF-F56871B05929}" type="pres">
      <dgm:prSet presAssocID="{78ACB736-EE2A-4D17-A4C2-D3592170F045}" presName="textRect" presStyleLbl="revTx" presStyleIdx="4" presStyleCnt="6" custScaleX="120652">
        <dgm:presLayoutVars>
          <dgm:chMax val="1"/>
          <dgm:chPref val="1"/>
        </dgm:presLayoutVars>
      </dgm:prSet>
      <dgm:spPr/>
    </dgm:pt>
    <dgm:pt modelId="{CF0C9793-EDEF-43AA-B456-4565DBC71186}" type="pres">
      <dgm:prSet presAssocID="{063BA2FD-DA2E-4988-BDC2-EC5F838B8EDE}" presName="sibTrans" presStyleCnt="0"/>
      <dgm:spPr/>
    </dgm:pt>
    <dgm:pt modelId="{92C3435F-E5B1-48B0-B1FB-82B0E75862BB}" type="pres">
      <dgm:prSet presAssocID="{EC379251-1BD5-4FDB-9008-242D1D30BC03}" presName="compNode" presStyleCnt="0"/>
      <dgm:spPr/>
    </dgm:pt>
    <dgm:pt modelId="{B269E8B9-E015-44E8-9A00-A17B7916B05C}" type="pres">
      <dgm:prSet presAssocID="{EC379251-1BD5-4FDB-9008-242D1D30BC03}" presName="iconBgRect" presStyleLbl="bgShp" presStyleIdx="5" presStyleCnt="6"/>
      <dgm:spPr>
        <a:prstGeom prst="round2DiagRect">
          <a:avLst>
            <a:gd name="adj1" fmla="val 29727"/>
            <a:gd name="adj2" fmla="val 0"/>
          </a:avLst>
        </a:prstGeom>
      </dgm:spPr>
    </dgm:pt>
    <dgm:pt modelId="{9ECCBA90-F745-4008-AF15-742E5632EFCD}" type="pres">
      <dgm:prSet presAssocID="{EC379251-1BD5-4FDB-9008-242D1D30BC0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A10A246B-77AA-42EA-882E-8B6EC2233F16}" type="pres">
      <dgm:prSet presAssocID="{EC379251-1BD5-4FDB-9008-242D1D30BC03}" presName="spaceRect" presStyleCnt="0"/>
      <dgm:spPr/>
    </dgm:pt>
    <dgm:pt modelId="{A5AC61A1-8AC0-49F9-83C6-D905894723D0}" type="pres">
      <dgm:prSet presAssocID="{EC379251-1BD5-4FDB-9008-242D1D30BC03}" presName="textRect" presStyleLbl="revTx" presStyleIdx="5" presStyleCnt="6">
        <dgm:presLayoutVars>
          <dgm:chMax val="1"/>
          <dgm:chPref val="1"/>
        </dgm:presLayoutVars>
      </dgm:prSet>
      <dgm:spPr/>
    </dgm:pt>
  </dgm:ptLst>
  <dgm:cxnLst>
    <dgm:cxn modelId="{B0D6DE35-8C3F-419F-81CE-BF5FCCB1ECE4}" srcId="{4449BB9A-DC15-4E1B-B6CF-A8D0BFBE9D20}" destId="{36D5745E-53FB-4FC6-8C2A-4FE2D04C49DD}" srcOrd="2" destOrd="0" parTransId="{E97C6566-2924-4CEA-959F-B9B91DB2249D}" sibTransId="{5774E188-981A-4527-BF49-36A8815BBECB}"/>
    <dgm:cxn modelId="{79823D38-5C79-4165-9919-BCCE9467F98E}" type="presOf" srcId="{EC379251-1BD5-4FDB-9008-242D1D30BC03}" destId="{A5AC61A1-8AC0-49F9-83C6-D905894723D0}" srcOrd="0" destOrd="0" presId="urn:microsoft.com/office/officeart/2018/5/layout/IconLeafLabelList"/>
    <dgm:cxn modelId="{D2ACF744-69C0-440B-A21B-4C348677D3C6}" type="presOf" srcId="{78ACB736-EE2A-4D17-A4C2-D3592170F045}" destId="{554E46A3-3F23-4D02-92FF-F56871B05929}" srcOrd="0" destOrd="0" presId="urn:microsoft.com/office/officeart/2018/5/layout/IconLeafLabelList"/>
    <dgm:cxn modelId="{D9E0E449-5A03-418C-97BB-CBE0317069B1}" type="presOf" srcId="{9CC4B6E6-1E81-421F-98B8-09E0CED3AFB2}" destId="{F6C71CC4-0A84-46F1-B9ED-46761BADC8C2}" srcOrd="0" destOrd="0" presId="urn:microsoft.com/office/officeart/2018/5/layout/IconLeafLabelList"/>
    <dgm:cxn modelId="{B2117552-F2C6-467E-8C7D-108757528172}" srcId="{4449BB9A-DC15-4E1B-B6CF-A8D0BFBE9D20}" destId="{9CC4B6E6-1E81-421F-98B8-09E0CED3AFB2}" srcOrd="3" destOrd="0" parTransId="{AFF5FC14-E787-4CED-A7DB-B4B0B7223E61}" sibTransId="{7D553795-DD85-4F7D-8163-0CCE2788A475}"/>
    <dgm:cxn modelId="{B979FD56-FCAC-4237-955C-7C5EE529087D}" srcId="{4449BB9A-DC15-4E1B-B6CF-A8D0BFBE9D20}" destId="{507124BD-C7BB-4240-A118-9D7E54E7B0DB}" srcOrd="0" destOrd="0" parTransId="{B6AAB3F1-D9C2-4CB0-9284-B007C4493B27}" sibTransId="{0C2C1F0D-85CF-4E88-BF42-8AD24C78894B}"/>
    <dgm:cxn modelId="{715EDDA0-2AD1-4136-B371-6492E0827E11}" type="presOf" srcId="{36D5745E-53FB-4FC6-8C2A-4FE2D04C49DD}" destId="{CAF7F18A-D1E7-49EF-9FA4-9EE972694129}" srcOrd="0" destOrd="0" presId="urn:microsoft.com/office/officeart/2018/5/layout/IconLeafLabelList"/>
    <dgm:cxn modelId="{6CC817A4-B423-4243-8CD4-931CC6681AC5}" type="presOf" srcId="{507124BD-C7BB-4240-A118-9D7E54E7B0DB}" destId="{D4060DDB-FDFC-4796-9A43-8FA01B8146E3}" srcOrd="0" destOrd="0" presId="urn:microsoft.com/office/officeart/2018/5/layout/IconLeafLabelList"/>
    <dgm:cxn modelId="{110ED3A8-86C6-41CF-A1EB-1549DE6C2CA2}" srcId="{4449BB9A-DC15-4E1B-B6CF-A8D0BFBE9D20}" destId="{6C7108CE-21F9-4595-B323-EA672357CB89}" srcOrd="1" destOrd="0" parTransId="{1E605861-85ED-4C9D-B469-DE66CFA8A19E}" sibTransId="{ABAB08A2-5542-4831-9504-A8B558A0FD8B}"/>
    <dgm:cxn modelId="{1DEFB8BE-BF13-47AA-8D78-059D90D840EF}" type="presOf" srcId="{4449BB9A-DC15-4E1B-B6CF-A8D0BFBE9D20}" destId="{A29F5ED1-02B7-4BD0-991D-40FA975D3C64}" srcOrd="0" destOrd="0" presId="urn:microsoft.com/office/officeart/2018/5/layout/IconLeafLabelList"/>
    <dgm:cxn modelId="{2D59E1CC-D653-4175-9851-339B07B3C4AA}" srcId="{4449BB9A-DC15-4E1B-B6CF-A8D0BFBE9D20}" destId="{78ACB736-EE2A-4D17-A4C2-D3592170F045}" srcOrd="4" destOrd="0" parTransId="{8A0694F8-61A5-43E5-AA5D-73BA4E808934}" sibTransId="{063BA2FD-DA2E-4988-BDC2-EC5F838B8EDE}"/>
    <dgm:cxn modelId="{4BDDFFEA-F948-49D4-BBAA-64D9962CA3A2}" srcId="{4449BB9A-DC15-4E1B-B6CF-A8D0BFBE9D20}" destId="{EC379251-1BD5-4FDB-9008-242D1D30BC03}" srcOrd="5" destOrd="0" parTransId="{C05ED738-4C13-406C-A0CE-9243706B9E01}" sibTransId="{87E6012F-B0DD-42B6-80F6-7C7896535141}"/>
    <dgm:cxn modelId="{8FD6B6EF-A773-44A7-99D3-380F8CA008A2}" type="presOf" srcId="{6C7108CE-21F9-4595-B323-EA672357CB89}" destId="{B0815BF8-7233-4AE9-919A-950BE4916C63}" srcOrd="0" destOrd="0" presId="urn:microsoft.com/office/officeart/2018/5/layout/IconLeafLabelList"/>
    <dgm:cxn modelId="{B5DD404B-D162-4A21-8D19-80650CE22991}" type="presParOf" srcId="{A29F5ED1-02B7-4BD0-991D-40FA975D3C64}" destId="{A82DDB19-0D2A-4F55-B5EC-F2BC768FABB4}" srcOrd="0" destOrd="0" presId="urn:microsoft.com/office/officeart/2018/5/layout/IconLeafLabelList"/>
    <dgm:cxn modelId="{561ACB94-054B-4AB0-9331-72FAF8627D28}" type="presParOf" srcId="{A82DDB19-0D2A-4F55-B5EC-F2BC768FABB4}" destId="{5367655C-EC8E-49FA-B61E-8178CA8B8110}" srcOrd="0" destOrd="0" presId="urn:microsoft.com/office/officeart/2018/5/layout/IconLeafLabelList"/>
    <dgm:cxn modelId="{F325FE2E-051A-49FF-AD42-8D4AB207FF10}" type="presParOf" srcId="{A82DDB19-0D2A-4F55-B5EC-F2BC768FABB4}" destId="{A5E6ABA3-17E7-45FA-8ED5-24C1B88665D1}" srcOrd="1" destOrd="0" presId="urn:microsoft.com/office/officeart/2018/5/layout/IconLeafLabelList"/>
    <dgm:cxn modelId="{882329FB-D68D-42D2-BFB6-F1B3339BD8EC}" type="presParOf" srcId="{A82DDB19-0D2A-4F55-B5EC-F2BC768FABB4}" destId="{C8902D39-1CB4-4A65-A567-6C587A5A6F72}" srcOrd="2" destOrd="0" presId="urn:microsoft.com/office/officeart/2018/5/layout/IconLeafLabelList"/>
    <dgm:cxn modelId="{EB62E640-6A22-4571-9F36-4A1D40573B23}" type="presParOf" srcId="{A82DDB19-0D2A-4F55-B5EC-F2BC768FABB4}" destId="{D4060DDB-FDFC-4796-9A43-8FA01B8146E3}" srcOrd="3" destOrd="0" presId="urn:microsoft.com/office/officeart/2018/5/layout/IconLeafLabelList"/>
    <dgm:cxn modelId="{294A37DC-83C9-46FC-A182-BAC46792D4C7}" type="presParOf" srcId="{A29F5ED1-02B7-4BD0-991D-40FA975D3C64}" destId="{308D2127-C582-4734-A21B-0BC9E72FA721}" srcOrd="1" destOrd="0" presId="urn:microsoft.com/office/officeart/2018/5/layout/IconLeafLabelList"/>
    <dgm:cxn modelId="{189A31F4-8E13-46A0-8504-E30FB2727961}" type="presParOf" srcId="{A29F5ED1-02B7-4BD0-991D-40FA975D3C64}" destId="{9D7BA591-8883-42A2-986B-C675F82B53D7}" srcOrd="2" destOrd="0" presId="urn:microsoft.com/office/officeart/2018/5/layout/IconLeafLabelList"/>
    <dgm:cxn modelId="{9F994E08-FE8C-4762-B230-3E3D5505236E}" type="presParOf" srcId="{9D7BA591-8883-42A2-986B-C675F82B53D7}" destId="{086706E8-8190-41A5-B57A-219E201EFDB4}" srcOrd="0" destOrd="0" presId="urn:microsoft.com/office/officeart/2018/5/layout/IconLeafLabelList"/>
    <dgm:cxn modelId="{FACC280B-FAFA-4439-8A0E-A127C85F856C}" type="presParOf" srcId="{9D7BA591-8883-42A2-986B-C675F82B53D7}" destId="{78344A89-729A-492F-8F3A-BBD2FA18A485}" srcOrd="1" destOrd="0" presId="urn:microsoft.com/office/officeart/2018/5/layout/IconLeafLabelList"/>
    <dgm:cxn modelId="{77958492-1832-467C-AF57-BBD2DA56C4CE}" type="presParOf" srcId="{9D7BA591-8883-42A2-986B-C675F82B53D7}" destId="{9D869166-194B-44CF-B7EF-801E1F71B724}" srcOrd="2" destOrd="0" presId="urn:microsoft.com/office/officeart/2018/5/layout/IconLeafLabelList"/>
    <dgm:cxn modelId="{57741720-483A-4DEC-92F1-B2147FA7F0CB}" type="presParOf" srcId="{9D7BA591-8883-42A2-986B-C675F82B53D7}" destId="{B0815BF8-7233-4AE9-919A-950BE4916C63}" srcOrd="3" destOrd="0" presId="urn:microsoft.com/office/officeart/2018/5/layout/IconLeafLabelList"/>
    <dgm:cxn modelId="{651811EF-5AA8-4566-844D-C0E5BC6CC4F3}" type="presParOf" srcId="{A29F5ED1-02B7-4BD0-991D-40FA975D3C64}" destId="{FF9C54E8-2DF0-44BC-9DA9-B7D1636A2F6F}" srcOrd="3" destOrd="0" presId="urn:microsoft.com/office/officeart/2018/5/layout/IconLeafLabelList"/>
    <dgm:cxn modelId="{AC612D38-C3F3-49EF-8F41-FCA10E1A1592}" type="presParOf" srcId="{A29F5ED1-02B7-4BD0-991D-40FA975D3C64}" destId="{413D94F3-0A98-4801-AB04-6AB696D549EC}" srcOrd="4" destOrd="0" presId="urn:microsoft.com/office/officeart/2018/5/layout/IconLeafLabelList"/>
    <dgm:cxn modelId="{C252B972-FEA1-42E7-A4A7-818E1D8E8FEA}" type="presParOf" srcId="{413D94F3-0A98-4801-AB04-6AB696D549EC}" destId="{229B34D7-3D61-4F21-A08B-1EFB9B3591AA}" srcOrd="0" destOrd="0" presId="urn:microsoft.com/office/officeart/2018/5/layout/IconLeafLabelList"/>
    <dgm:cxn modelId="{C6034604-DE7A-4E2A-BA56-CCE2B8B430D0}" type="presParOf" srcId="{413D94F3-0A98-4801-AB04-6AB696D549EC}" destId="{8066E623-E592-4FA0-BF99-104BC585B652}" srcOrd="1" destOrd="0" presId="urn:microsoft.com/office/officeart/2018/5/layout/IconLeafLabelList"/>
    <dgm:cxn modelId="{DD548AA9-E07A-4852-8FAF-016C19CE4C6C}" type="presParOf" srcId="{413D94F3-0A98-4801-AB04-6AB696D549EC}" destId="{9E82B3B4-E079-467F-ABDC-9F9B1E2071C0}" srcOrd="2" destOrd="0" presId="urn:microsoft.com/office/officeart/2018/5/layout/IconLeafLabelList"/>
    <dgm:cxn modelId="{19FDA67E-9195-4159-86DC-8B790A891177}" type="presParOf" srcId="{413D94F3-0A98-4801-AB04-6AB696D549EC}" destId="{CAF7F18A-D1E7-49EF-9FA4-9EE972694129}" srcOrd="3" destOrd="0" presId="urn:microsoft.com/office/officeart/2018/5/layout/IconLeafLabelList"/>
    <dgm:cxn modelId="{AE1FB70A-9B95-410B-BAB4-589C24B74B8A}" type="presParOf" srcId="{A29F5ED1-02B7-4BD0-991D-40FA975D3C64}" destId="{0498730D-CE5B-4C98-A905-038E1CE182E7}" srcOrd="5" destOrd="0" presId="urn:microsoft.com/office/officeart/2018/5/layout/IconLeafLabelList"/>
    <dgm:cxn modelId="{ACCADD96-B8D2-473A-B518-1054C3EEBEE2}" type="presParOf" srcId="{A29F5ED1-02B7-4BD0-991D-40FA975D3C64}" destId="{15776DEA-F56A-49CD-90D2-6B430FD073B7}" srcOrd="6" destOrd="0" presId="urn:microsoft.com/office/officeart/2018/5/layout/IconLeafLabelList"/>
    <dgm:cxn modelId="{CE19AF40-3ED4-42CD-B7B8-2F85F1550DA4}" type="presParOf" srcId="{15776DEA-F56A-49CD-90D2-6B430FD073B7}" destId="{60A50250-BA6A-43DA-8BE8-BBDAA275AB14}" srcOrd="0" destOrd="0" presId="urn:microsoft.com/office/officeart/2018/5/layout/IconLeafLabelList"/>
    <dgm:cxn modelId="{E3236188-96A7-4497-BB83-62C83E74B23D}" type="presParOf" srcId="{15776DEA-F56A-49CD-90D2-6B430FD073B7}" destId="{1277B8AA-A954-4670-B26B-29C2DF58469D}" srcOrd="1" destOrd="0" presId="urn:microsoft.com/office/officeart/2018/5/layout/IconLeafLabelList"/>
    <dgm:cxn modelId="{BF166542-2CE1-4475-BE10-1EC47832CE12}" type="presParOf" srcId="{15776DEA-F56A-49CD-90D2-6B430FD073B7}" destId="{FF0472F0-DD8E-425F-B421-0156D826FB1C}" srcOrd="2" destOrd="0" presId="urn:microsoft.com/office/officeart/2018/5/layout/IconLeafLabelList"/>
    <dgm:cxn modelId="{23ACCE5F-1578-4C06-BF9B-8EBC577FDF40}" type="presParOf" srcId="{15776DEA-F56A-49CD-90D2-6B430FD073B7}" destId="{F6C71CC4-0A84-46F1-B9ED-46761BADC8C2}" srcOrd="3" destOrd="0" presId="urn:microsoft.com/office/officeart/2018/5/layout/IconLeafLabelList"/>
    <dgm:cxn modelId="{5801CD09-13ED-42D5-BE49-5F7D252F3A7E}" type="presParOf" srcId="{A29F5ED1-02B7-4BD0-991D-40FA975D3C64}" destId="{185F8297-6843-4387-9E11-5B36EE26D51A}" srcOrd="7" destOrd="0" presId="urn:microsoft.com/office/officeart/2018/5/layout/IconLeafLabelList"/>
    <dgm:cxn modelId="{D78D4B07-4620-43F2-B6D7-9641642439B3}" type="presParOf" srcId="{A29F5ED1-02B7-4BD0-991D-40FA975D3C64}" destId="{474B6844-9DB5-4F96-9FF6-2F78F84016B5}" srcOrd="8" destOrd="0" presId="urn:microsoft.com/office/officeart/2018/5/layout/IconLeafLabelList"/>
    <dgm:cxn modelId="{5376BB55-F930-46EF-B1AC-A3541D6EB5F8}" type="presParOf" srcId="{474B6844-9DB5-4F96-9FF6-2F78F84016B5}" destId="{1B1FD387-1E05-4D3F-B354-B39D17285648}" srcOrd="0" destOrd="0" presId="urn:microsoft.com/office/officeart/2018/5/layout/IconLeafLabelList"/>
    <dgm:cxn modelId="{30BB5827-10E4-43C9-9F74-035195CB02C3}" type="presParOf" srcId="{474B6844-9DB5-4F96-9FF6-2F78F84016B5}" destId="{171A5B5E-472A-46DB-816A-0097D76B1BA0}" srcOrd="1" destOrd="0" presId="urn:microsoft.com/office/officeart/2018/5/layout/IconLeafLabelList"/>
    <dgm:cxn modelId="{2D5C1868-8B64-4BF6-99F0-ED0A3808DFBC}" type="presParOf" srcId="{474B6844-9DB5-4F96-9FF6-2F78F84016B5}" destId="{92CB3168-2E8E-44FB-BC6E-8E287ABD9E98}" srcOrd="2" destOrd="0" presId="urn:microsoft.com/office/officeart/2018/5/layout/IconLeafLabelList"/>
    <dgm:cxn modelId="{D8742FAE-7421-4F4A-8998-8C846BFE9759}" type="presParOf" srcId="{474B6844-9DB5-4F96-9FF6-2F78F84016B5}" destId="{554E46A3-3F23-4D02-92FF-F56871B05929}" srcOrd="3" destOrd="0" presId="urn:microsoft.com/office/officeart/2018/5/layout/IconLeafLabelList"/>
    <dgm:cxn modelId="{C03B8EBD-7B81-4C44-B406-F742C336515A}" type="presParOf" srcId="{A29F5ED1-02B7-4BD0-991D-40FA975D3C64}" destId="{CF0C9793-EDEF-43AA-B456-4565DBC71186}" srcOrd="9" destOrd="0" presId="urn:microsoft.com/office/officeart/2018/5/layout/IconLeafLabelList"/>
    <dgm:cxn modelId="{40892D49-B06B-479F-9AB1-58C553278D6F}" type="presParOf" srcId="{A29F5ED1-02B7-4BD0-991D-40FA975D3C64}" destId="{92C3435F-E5B1-48B0-B1FB-82B0E75862BB}" srcOrd="10" destOrd="0" presId="urn:microsoft.com/office/officeart/2018/5/layout/IconLeafLabelList"/>
    <dgm:cxn modelId="{EB4017FD-2A3E-429A-B9F8-890B14F3DBFE}" type="presParOf" srcId="{92C3435F-E5B1-48B0-B1FB-82B0E75862BB}" destId="{B269E8B9-E015-44E8-9A00-A17B7916B05C}" srcOrd="0" destOrd="0" presId="urn:microsoft.com/office/officeart/2018/5/layout/IconLeafLabelList"/>
    <dgm:cxn modelId="{D4D18CB9-D4AF-4D5C-97FB-F97656309515}" type="presParOf" srcId="{92C3435F-E5B1-48B0-B1FB-82B0E75862BB}" destId="{9ECCBA90-F745-4008-AF15-742E5632EFCD}" srcOrd="1" destOrd="0" presId="urn:microsoft.com/office/officeart/2018/5/layout/IconLeafLabelList"/>
    <dgm:cxn modelId="{7E9859F4-532E-4DD8-BC04-25A62C5D11BF}" type="presParOf" srcId="{92C3435F-E5B1-48B0-B1FB-82B0E75862BB}" destId="{A10A246B-77AA-42EA-882E-8B6EC2233F16}" srcOrd="2" destOrd="0" presId="urn:microsoft.com/office/officeart/2018/5/layout/IconLeafLabelList"/>
    <dgm:cxn modelId="{4EB180CF-BE5F-416D-ABF1-4AF29AFEA911}" type="presParOf" srcId="{92C3435F-E5B1-48B0-B1FB-82B0E75862BB}" destId="{A5AC61A1-8AC0-49F9-83C6-D905894723D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7CB9F3-8086-4BBC-BF73-5501296679F1}" type="doc">
      <dgm:prSet loTypeId="urn:microsoft.com/office/officeart/2018/5/layout/IconLeafLabelList" loCatId="icon" qsTypeId="urn:microsoft.com/office/officeart/2005/8/quickstyle/simple1" qsCatId="simple" csTypeId="urn:microsoft.com/office/officeart/2018/5/colors/Iconchunking_neutralicon_accent5_2" csCatId="accent5" phldr="1"/>
      <dgm:spPr/>
      <dgm:t>
        <a:bodyPr/>
        <a:lstStyle/>
        <a:p>
          <a:endParaRPr lang="en-US"/>
        </a:p>
      </dgm:t>
    </dgm:pt>
    <dgm:pt modelId="{9EBD00A2-B8E5-459F-811A-E81E5B30B900}">
      <dgm:prSet custT="1"/>
      <dgm:spPr/>
      <dgm:t>
        <a:bodyPr/>
        <a:lstStyle/>
        <a:p>
          <a:pPr>
            <a:lnSpc>
              <a:spcPct val="100000"/>
            </a:lnSpc>
            <a:defRPr cap="all"/>
          </a:pPr>
          <a:r>
            <a:rPr lang="en-US" sz="2000" dirty="0"/>
            <a:t>Student surveys</a:t>
          </a:r>
        </a:p>
      </dgm:t>
    </dgm:pt>
    <dgm:pt modelId="{E51798BD-0A98-486A-B327-27DBDB8D6A1C}" type="parTrans" cxnId="{FB4D35F0-092A-47F3-A89B-4C1C82BA90E1}">
      <dgm:prSet/>
      <dgm:spPr/>
      <dgm:t>
        <a:bodyPr/>
        <a:lstStyle/>
        <a:p>
          <a:endParaRPr lang="en-US"/>
        </a:p>
      </dgm:t>
    </dgm:pt>
    <dgm:pt modelId="{E2BE482D-98A6-4106-BF66-9BB4BC6571AF}" type="sibTrans" cxnId="{FB4D35F0-092A-47F3-A89B-4C1C82BA90E1}">
      <dgm:prSet/>
      <dgm:spPr/>
      <dgm:t>
        <a:bodyPr/>
        <a:lstStyle/>
        <a:p>
          <a:endParaRPr lang="en-US"/>
        </a:p>
      </dgm:t>
    </dgm:pt>
    <dgm:pt modelId="{BC68ADDB-F218-4F9F-ABFF-D4BED4578C43}">
      <dgm:prSet custT="1"/>
      <dgm:spPr/>
      <dgm:t>
        <a:bodyPr/>
        <a:lstStyle/>
        <a:p>
          <a:pPr>
            <a:lnSpc>
              <a:spcPct val="100000"/>
            </a:lnSpc>
            <a:defRPr cap="all"/>
          </a:pPr>
          <a:r>
            <a:rPr lang="en-US" sz="2000" dirty="0"/>
            <a:t>Pre/post test</a:t>
          </a:r>
        </a:p>
      </dgm:t>
    </dgm:pt>
    <dgm:pt modelId="{69356369-10E8-4381-97D2-BFCC257C3BFB}" type="parTrans" cxnId="{3C9AB1D7-0603-4745-8EED-25F07934B83B}">
      <dgm:prSet/>
      <dgm:spPr/>
      <dgm:t>
        <a:bodyPr/>
        <a:lstStyle/>
        <a:p>
          <a:endParaRPr lang="en-US"/>
        </a:p>
      </dgm:t>
    </dgm:pt>
    <dgm:pt modelId="{CA92CD5A-4A75-4DB4-AF7D-0AC4BCCD0EFE}" type="sibTrans" cxnId="{3C9AB1D7-0603-4745-8EED-25F07934B83B}">
      <dgm:prSet/>
      <dgm:spPr/>
      <dgm:t>
        <a:bodyPr/>
        <a:lstStyle/>
        <a:p>
          <a:endParaRPr lang="en-US"/>
        </a:p>
      </dgm:t>
    </dgm:pt>
    <dgm:pt modelId="{27B38E4A-4D09-4611-81A2-DB7A3298786A}">
      <dgm:prSet custT="1"/>
      <dgm:spPr/>
      <dgm:t>
        <a:bodyPr/>
        <a:lstStyle/>
        <a:p>
          <a:pPr>
            <a:lnSpc>
              <a:spcPct val="100000"/>
            </a:lnSpc>
            <a:defRPr cap="all"/>
          </a:pPr>
          <a:r>
            <a:rPr lang="en-US" sz="2000" dirty="0"/>
            <a:t>Focus groups/ Interviews</a:t>
          </a:r>
        </a:p>
      </dgm:t>
    </dgm:pt>
    <dgm:pt modelId="{C16D9D2B-C300-45A0-861F-01DC9FDAEC3E}" type="parTrans" cxnId="{15D664E8-0137-47D5-9F49-6A77EF019071}">
      <dgm:prSet/>
      <dgm:spPr/>
      <dgm:t>
        <a:bodyPr/>
        <a:lstStyle/>
        <a:p>
          <a:endParaRPr lang="en-US"/>
        </a:p>
      </dgm:t>
    </dgm:pt>
    <dgm:pt modelId="{B5E314B4-F129-4611-8C51-6485A21E4E2E}" type="sibTrans" cxnId="{15D664E8-0137-47D5-9F49-6A77EF019071}">
      <dgm:prSet/>
      <dgm:spPr/>
      <dgm:t>
        <a:bodyPr/>
        <a:lstStyle/>
        <a:p>
          <a:endParaRPr lang="en-US"/>
        </a:p>
      </dgm:t>
    </dgm:pt>
    <dgm:pt modelId="{A55F6F87-56F0-44E1-90AA-7365E4895567}">
      <dgm:prSet custT="1"/>
      <dgm:spPr/>
      <dgm:t>
        <a:bodyPr/>
        <a:lstStyle/>
        <a:p>
          <a:pPr>
            <a:lnSpc>
              <a:spcPct val="100000"/>
            </a:lnSpc>
            <a:defRPr cap="all"/>
          </a:pPr>
          <a:r>
            <a:rPr lang="en-US" sz="2000" dirty="0"/>
            <a:t>Observation</a:t>
          </a:r>
        </a:p>
      </dgm:t>
    </dgm:pt>
    <dgm:pt modelId="{A52B5D3B-3455-4074-AB1C-F86F04915902}" type="parTrans" cxnId="{622BEDDA-192F-4CC7-A7B6-AFF631C69887}">
      <dgm:prSet/>
      <dgm:spPr/>
      <dgm:t>
        <a:bodyPr/>
        <a:lstStyle/>
        <a:p>
          <a:endParaRPr lang="en-US"/>
        </a:p>
      </dgm:t>
    </dgm:pt>
    <dgm:pt modelId="{32F069F2-2753-41AB-A5A4-28B3EA85C91A}" type="sibTrans" cxnId="{622BEDDA-192F-4CC7-A7B6-AFF631C69887}">
      <dgm:prSet/>
      <dgm:spPr/>
      <dgm:t>
        <a:bodyPr/>
        <a:lstStyle/>
        <a:p>
          <a:endParaRPr lang="en-US"/>
        </a:p>
      </dgm:t>
    </dgm:pt>
    <dgm:pt modelId="{75781475-A398-49E0-B9E8-97A17050B027}">
      <dgm:prSet custT="1"/>
      <dgm:spPr/>
      <dgm:t>
        <a:bodyPr/>
        <a:lstStyle/>
        <a:p>
          <a:pPr>
            <a:lnSpc>
              <a:spcPct val="100000"/>
            </a:lnSpc>
            <a:defRPr cap="all"/>
          </a:pPr>
          <a:r>
            <a:rPr lang="en-US" sz="2000" dirty="0"/>
            <a:t>Portfolios</a:t>
          </a:r>
        </a:p>
      </dgm:t>
    </dgm:pt>
    <dgm:pt modelId="{BE9A80BC-B1F8-48A8-8A20-1052095C595A}" type="parTrans" cxnId="{3A910514-CC76-41F9-9A05-397DA0EA5715}">
      <dgm:prSet/>
      <dgm:spPr/>
      <dgm:t>
        <a:bodyPr/>
        <a:lstStyle/>
        <a:p>
          <a:endParaRPr lang="en-US"/>
        </a:p>
      </dgm:t>
    </dgm:pt>
    <dgm:pt modelId="{F55250D1-4C47-4DA3-AB11-9F110FEF264D}" type="sibTrans" cxnId="{3A910514-CC76-41F9-9A05-397DA0EA5715}">
      <dgm:prSet/>
      <dgm:spPr/>
      <dgm:t>
        <a:bodyPr/>
        <a:lstStyle/>
        <a:p>
          <a:endParaRPr lang="en-US"/>
        </a:p>
      </dgm:t>
    </dgm:pt>
    <dgm:pt modelId="{3CE707B5-48A7-4233-AAE0-3DDD123EFA8B}">
      <dgm:prSet custT="1"/>
      <dgm:spPr/>
      <dgm:t>
        <a:bodyPr/>
        <a:lstStyle/>
        <a:p>
          <a:pPr>
            <a:lnSpc>
              <a:spcPct val="100000"/>
            </a:lnSpc>
            <a:defRPr cap="all"/>
          </a:pPr>
          <a:r>
            <a:rPr lang="en-US" sz="2000" dirty="0"/>
            <a:t>Rubrics</a:t>
          </a:r>
        </a:p>
      </dgm:t>
    </dgm:pt>
    <dgm:pt modelId="{2F0F5E2E-F082-4E3D-B5DF-5F831DBAAD52}" type="parTrans" cxnId="{04061B53-E18E-473B-9816-AD8E408B486C}">
      <dgm:prSet/>
      <dgm:spPr/>
      <dgm:t>
        <a:bodyPr/>
        <a:lstStyle/>
        <a:p>
          <a:endParaRPr lang="en-US"/>
        </a:p>
      </dgm:t>
    </dgm:pt>
    <dgm:pt modelId="{56A99056-7130-4211-B5BA-13FE7370A31D}" type="sibTrans" cxnId="{04061B53-E18E-473B-9816-AD8E408B486C}">
      <dgm:prSet/>
      <dgm:spPr/>
      <dgm:t>
        <a:bodyPr/>
        <a:lstStyle/>
        <a:p>
          <a:endParaRPr lang="en-US"/>
        </a:p>
      </dgm:t>
    </dgm:pt>
    <dgm:pt modelId="{DCD68D9B-F18E-4DB6-A8DF-E6008CBF6317}" type="pres">
      <dgm:prSet presAssocID="{3E7CB9F3-8086-4BBC-BF73-5501296679F1}" presName="root" presStyleCnt="0">
        <dgm:presLayoutVars>
          <dgm:dir/>
          <dgm:resizeHandles val="exact"/>
        </dgm:presLayoutVars>
      </dgm:prSet>
      <dgm:spPr/>
    </dgm:pt>
    <dgm:pt modelId="{57CF3F3F-B64C-473C-B9BC-299326EC230F}" type="pres">
      <dgm:prSet presAssocID="{9EBD00A2-B8E5-459F-811A-E81E5B30B900}" presName="compNode" presStyleCnt="0"/>
      <dgm:spPr/>
    </dgm:pt>
    <dgm:pt modelId="{6C644F8D-DC46-45C2-AAE6-0B988B4FFBD6}" type="pres">
      <dgm:prSet presAssocID="{9EBD00A2-B8E5-459F-811A-E81E5B30B900}" presName="iconBgRect" presStyleLbl="bgShp" presStyleIdx="0" presStyleCnt="6"/>
      <dgm:spPr>
        <a:prstGeom prst="round2DiagRect">
          <a:avLst>
            <a:gd name="adj1" fmla="val 29727"/>
            <a:gd name="adj2" fmla="val 0"/>
          </a:avLst>
        </a:prstGeom>
        <a:solidFill>
          <a:schemeClr val="accent2"/>
        </a:solidFill>
      </dgm:spPr>
    </dgm:pt>
    <dgm:pt modelId="{05CB9EF3-9ACB-4732-86DD-EE62C7C34AEF}" type="pres">
      <dgm:prSet presAssocID="{9EBD00A2-B8E5-459F-811A-E81E5B30B90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EE32C2AD-5B2B-4D2C-9E14-3ABD229EA656}" type="pres">
      <dgm:prSet presAssocID="{9EBD00A2-B8E5-459F-811A-E81E5B30B900}" presName="spaceRect" presStyleCnt="0"/>
      <dgm:spPr/>
    </dgm:pt>
    <dgm:pt modelId="{7ADA4AD7-8DB3-4815-A9F2-9DC2736482D3}" type="pres">
      <dgm:prSet presAssocID="{9EBD00A2-B8E5-459F-811A-E81E5B30B900}" presName="textRect" presStyleLbl="revTx" presStyleIdx="0" presStyleCnt="6">
        <dgm:presLayoutVars>
          <dgm:chMax val="1"/>
          <dgm:chPref val="1"/>
        </dgm:presLayoutVars>
      </dgm:prSet>
      <dgm:spPr/>
    </dgm:pt>
    <dgm:pt modelId="{58E68E67-BBEB-4A32-A22C-A543115F74CC}" type="pres">
      <dgm:prSet presAssocID="{E2BE482D-98A6-4106-BF66-9BB4BC6571AF}" presName="sibTrans" presStyleCnt="0"/>
      <dgm:spPr/>
    </dgm:pt>
    <dgm:pt modelId="{9AF2B73E-C259-42B7-8BED-00D9617BBF3C}" type="pres">
      <dgm:prSet presAssocID="{BC68ADDB-F218-4F9F-ABFF-D4BED4578C43}" presName="compNode" presStyleCnt="0"/>
      <dgm:spPr/>
    </dgm:pt>
    <dgm:pt modelId="{1827C00B-8A90-4191-9E76-3B65246B15F5}" type="pres">
      <dgm:prSet presAssocID="{BC68ADDB-F218-4F9F-ABFF-D4BED4578C43}" presName="iconBgRect" presStyleLbl="bgShp" presStyleIdx="1" presStyleCnt="6"/>
      <dgm:spPr>
        <a:prstGeom prst="round2DiagRect">
          <a:avLst>
            <a:gd name="adj1" fmla="val 29727"/>
            <a:gd name="adj2" fmla="val 0"/>
          </a:avLst>
        </a:prstGeom>
        <a:solidFill>
          <a:schemeClr val="accent3"/>
        </a:solidFill>
      </dgm:spPr>
    </dgm:pt>
    <dgm:pt modelId="{37C97B9D-5B83-4438-862F-76FA8E0A145A}" type="pres">
      <dgm:prSet presAssocID="{BC68ADDB-F218-4F9F-ABFF-D4BED4578C4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B98B3D60-1692-404C-9280-68CE76E819BA}" type="pres">
      <dgm:prSet presAssocID="{BC68ADDB-F218-4F9F-ABFF-D4BED4578C43}" presName="spaceRect" presStyleCnt="0"/>
      <dgm:spPr/>
    </dgm:pt>
    <dgm:pt modelId="{35A8E935-218A-46B9-90CB-7DFB29A3A204}" type="pres">
      <dgm:prSet presAssocID="{BC68ADDB-F218-4F9F-ABFF-D4BED4578C43}" presName="textRect" presStyleLbl="revTx" presStyleIdx="1" presStyleCnt="6">
        <dgm:presLayoutVars>
          <dgm:chMax val="1"/>
          <dgm:chPref val="1"/>
        </dgm:presLayoutVars>
      </dgm:prSet>
      <dgm:spPr/>
    </dgm:pt>
    <dgm:pt modelId="{C976BC5D-EB88-4DCC-86C6-B9C42500FD1F}" type="pres">
      <dgm:prSet presAssocID="{CA92CD5A-4A75-4DB4-AF7D-0AC4BCCD0EFE}" presName="sibTrans" presStyleCnt="0"/>
      <dgm:spPr/>
    </dgm:pt>
    <dgm:pt modelId="{0446DF69-AF8D-42ED-98B5-F18A675A885C}" type="pres">
      <dgm:prSet presAssocID="{27B38E4A-4D09-4611-81A2-DB7A3298786A}" presName="compNode" presStyleCnt="0"/>
      <dgm:spPr/>
    </dgm:pt>
    <dgm:pt modelId="{1503DCD2-775C-47B7-8022-39D035F6F2DB}" type="pres">
      <dgm:prSet presAssocID="{27B38E4A-4D09-4611-81A2-DB7A3298786A}" presName="iconBgRect" presStyleLbl="bgShp" presStyleIdx="2" presStyleCnt="6"/>
      <dgm:spPr>
        <a:prstGeom prst="round2DiagRect">
          <a:avLst>
            <a:gd name="adj1" fmla="val 29727"/>
            <a:gd name="adj2" fmla="val 0"/>
          </a:avLst>
        </a:prstGeom>
        <a:solidFill>
          <a:schemeClr val="accent4"/>
        </a:solidFill>
      </dgm:spPr>
    </dgm:pt>
    <dgm:pt modelId="{AA0B727C-5040-4AAE-857C-42CCD12DE426}" type="pres">
      <dgm:prSet presAssocID="{27B38E4A-4D09-4611-81A2-DB7A3298786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66E8B50A-0B16-4314-BEC2-A57CFC8F1052}" type="pres">
      <dgm:prSet presAssocID="{27B38E4A-4D09-4611-81A2-DB7A3298786A}" presName="spaceRect" presStyleCnt="0"/>
      <dgm:spPr/>
    </dgm:pt>
    <dgm:pt modelId="{435F4EC9-7B44-483A-9A2D-5ED2AFA5D406}" type="pres">
      <dgm:prSet presAssocID="{27B38E4A-4D09-4611-81A2-DB7A3298786A}" presName="textRect" presStyleLbl="revTx" presStyleIdx="2" presStyleCnt="6" custScaleX="121898">
        <dgm:presLayoutVars>
          <dgm:chMax val="1"/>
          <dgm:chPref val="1"/>
        </dgm:presLayoutVars>
      </dgm:prSet>
      <dgm:spPr/>
    </dgm:pt>
    <dgm:pt modelId="{1F44F8E9-8035-447C-85FE-528A4DB949C0}" type="pres">
      <dgm:prSet presAssocID="{B5E314B4-F129-4611-8C51-6485A21E4E2E}" presName="sibTrans" presStyleCnt="0"/>
      <dgm:spPr/>
    </dgm:pt>
    <dgm:pt modelId="{05511F9A-B1E8-496D-A5DE-3271A8AB09F9}" type="pres">
      <dgm:prSet presAssocID="{A55F6F87-56F0-44E1-90AA-7365E4895567}" presName="compNode" presStyleCnt="0"/>
      <dgm:spPr/>
    </dgm:pt>
    <dgm:pt modelId="{0BE010BB-D8DB-4A9B-9708-F119FD4CAFA3}" type="pres">
      <dgm:prSet presAssocID="{A55F6F87-56F0-44E1-90AA-7365E4895567}" presName="iconBgRect" presStyleLbl="bgShp" presStyleIdx="3" presStyleCnt="6"/>
      <dgm:spPr>
        <a:prstGeom prst="round2DiagRect">
          <a:avLst>
            <a:gd name="adj1" fmla="val 29727"/>
            <a:gd name="adj2" fmla="val 0"/>
          </a:avLst>
        </a:prstGeom>
        <a:solidFill>
          <a:schemeClr val="accent5"/>
        </a:solidFill>
      </dgm:spPr>
    </dgm:pt>
    <dgm:pt modelId="{88252EBB-4887-4FDD-A231-79DCB735F11C}" type="pres">
      <dgm:prSet presAssocID="{A55F6F87-56F0-44E1-90AA-7365E489556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ye"/>
        </a:ext>
      </dgm:extLst>
    </dgm:pt>
    <dgm:pt modelId="{7DA74845-8397-4D6B-A2AA-CDEE4DA3A703}" type="pres">
      <dgm:prSet presAssocID="{A55F6F87-56F0-44E1-90AA-7365E4895567}" presName="spaceRect" presStyleCnt="0"/>
      <dgm:spPr/>
    </dgm:pt>
    <dgm:pt modelId="{1D367327-7F6D-49D4-B317-39EF513FE99E}" type="pres">
      <dgm:prSet presAssocID="{A55F6F87-56F0-44E1-90AA-7365E4895567}" presName="textRect" presStyleLbl="revTx" presStyleIdx="3" presStyleCnt="6" custScaleX="139940">
        <dgm:presLayoutVars>
          <dgm:chMax val="1"/>
          <dgm:chPref val="1"/>
        </dgm:presLayoutVars>
      </dgm:prSet>
      <dgm:spPr/>
    </dgm:pt>
    <dgm:pt modelId="{41C11638-F057-44C9-A374-A4B860EF19AC}" type="pres">
      <dgm:prSet presAssocID="{32F069F2-2753-41AB-A5A4-28B3EA85C91A}" presName="sibTrans" presStyleCnt="0"/>
      <dgm:spPr/>
    </dgm:pt>
    <dgm:pt modelId="{070F0EA7-5A47-4784-B3A9-5B1BA739100F}" type="pres">
      <dgm:prSet presAssocID="{75781475-A398-49E0-B9E8-97A17050B027}" presName="compNode" presStyleCnt="0"/>
      <dgm:spPr/>
    </dgm:pt>
    <dgm:pt modelId="{AF87BB92-4885-40DC-B30E-8697B4517DEF}" type="pres">
      <dgm:prSet presAssocID="{75781475-A398-49E0-B9E8-97A17050B027}" presName="iconBgRect" presStyleLbl="bgShp" presStyleIdx="4" presStyleCnt="6"/>
      <dgm:spPr>
        <a:prstGeom prst="round2DiagRect">
          <a:avLst>
            <a:gd name="adj1" fmla="val 29727"/>
            <a:gd name="adj2" fmla="val 0"/>
          </a:avLst>
        </a:prstGeom>
        <a:solidFill>
          <a:schemeClr val="accent6"/>
        </a:solidFill>
      </dgm:spPr>
    </dgm:pt>
    <dgm:pt modelId="{D522DF66-2614-45F2-B905-3B967C4E53B6}" type="pres">
      <dgm:prSet presAssocID="{75781475-A398-49E0-B9E8-97A17050B02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BF1D6B95-F8E8-4403-A1CC-457A0CBFFA7B}" type="pres">
      <dgm:prSet presAssocID="{75781475-A398-49E0-B9E8-97A17050B027}" presName="spaceRect" presStyleCnt="0"/>
      <dgm:spPr/>
    </dgm:pt>
    <dgm:pt modelId="{7D666973-B2F1-46CC-A16B-366A2B35451F}" type="pres">
      <dgm:prSet presAssocID="{75781475-A398-49E0-B9E8-97A17050B027}" presName="textRect" presStyleLbl="revTx" presStyleIdx="4" presStyleCnt="6" custScaleX="121986">
        <dgm:presLayoutVars>
          <dgm:chMax val="1"/>
          <dgm:chPref val="1"/>
        </dgm:presLayoutVars>
      </dgm:prSet>
      <dgm:spPr/>
    </dgm:pt>
    <dgm:pt modelId="{85B3D3FF-FF06-44C6-8073-E18A96C3D206}" type="pres">
      <dgm:prSet presAssocID="{F55250D1-4C47-4DA3-AB11-9F110FEF264D}" presName="sibTrans" presStyleCnt="0"/>
      <dgm:spPr/>
    </dgm:pt>
    <dgm:pt modelId="{B1518AD8-93DD-4DE1-AD0D-F114AFE40C4C}" type="pres">
      <dgm:prSet presAssocID="{3CE707B5-48A7-4233-AAE0-3DDD123EFA8B}" presName="compNode" presStyleCnt="0"/>
      <dgm:spPr/>
    </dgm:pt>
    <dgm:pt modelId="{18276598-CFD1-486B-8596-4BAEEAD78CEA}" type="pres">
      <dgm:prSet presAssocID="{3CE707B5-48A7-4233-AAE0-3DDD123EFA8B}" presName="iconBgRect" presStyleLbl="bgShp" presStyleIdx="5" presStyleCnt="6"/>
      <dgm:spPr>
        <a:prstGeom prst="round2DiagRect">
          <a:avLst>
            <a:gd name="adj1" fmla="val 29727"/>
            <a:gd name="adj2" fmla="val 0"/>
          </a:avLst>
        </a:prstGeom>
        <a:solidFill>
          <a:schemeClr val="accent2"/>
        </a:solidFill>
      </dgm:spPr>
    </dgm:pt>
    <dgm:pt modelId="{6A63016F-BBE1-4C14-813A-6EBB26796530}" type="pres">
      <dgm:prSet presAssocID="{3CE707B5-48A7-4233-AAE0-3DDD123EFA8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B8D8387F-9F15-4D12-9839-AB18E67727F4}" type="pres">
      <dgm:prSet presAssocID="{3CE707B5-48A7-4233-AAE0-3DDD123EFA8B}" presName="spaceRect" presStyleCnt="0"/>
      <dgm:spPr/>
    </dgm:pt>
    <dgm:pt modelId="{F4609169-FA11-497F-AB65-5CA907BCC1FD}" type="pres">
      <dgm:prSet presAssocID="{3CE707B5-48A7-4233-AAE0-3DDD123EFA8B}" presName="textRect" presStyleLbl="revTx" presStyleIdx="5" presStyleCnt="6">
        <dgm:presLayoutVars>
          <dgm:chMax val="1"/>
          <dgm:chPref val="1"/>
        </dgm:presLayoutVars>
      </dgm:prSet>
      <dgm:spPr/>
    </dgm:pt>
  </dgm:ptLst>
  <dgm:cxnLst>
    <dgm:cxn modelId="{3A910514-CC76-41F9-9A05-397DA0EA5715}" srcId="{3E7CB9F3-8086-4BBC-BF73-5501296679F1}" destId="{75781475-A398-49E0-B9E8-97A17050B027}" srcOrd="4" destOrd="0" parTransId="{BE9A80BC-B1F8-48A8-8A20-1052095C595A}" sibTransId="{F55250D1-4C47-4DA3-AB11-9F110FEF264D}"/>
    <dgm:cxn modelId="{5FEFF25F-ADD4-434D-A5DE-749DD5A0D838}" type="presOf" srcId="{3CE707B5-48A7-4233-AAE0-3DDD123EFA8B}" destId="{F4609169-FA11-497F-AB65-5CA907BCC1FD}" srcOrd="0" destOrd="0" presId="urn:microsoft.com/office/officeart/2018/5/layout/IconLeafLabelList"/>
    <dgm:cxn modelId="{0FFA5E68-A0AF-4F68-A203-18C6BC39EDB1}" type="presOf" srcId="{75781475-A398-49E0-B9E8-97A17050B027}" destId="{7D666973-B2F1-46CC-A16B-366A2B35451F}" srcOrd="0" destOrd="0" presId="urn:microsoft.com/office/officeart/2018/5/layout/IconLeafLabelList"/>
    <dgm:cxn modelId="{04061B53-E18E-473B-9816-AD8E408B486C}" srcId="{3E7CB9F3-8086-4BBC-BF73-5501296679F1}" destId="{3CE707B5-48A7-4233-AAE0-3DDD123EFA8B}" srcOrd="5" destOrd="0" parTransId="{2F0F5E2E-F082-4E3D-B5DF-5F831DBAAD52}" sibTransId="{56A99056-7130-4211-B5BA-13FE7370A31D}"/>
    <dgm:cxn modelId="{64B37577-B89A-4395-99F7-47424F97E49B}" type="presOf" srcId="{BC68ADDB-F218-4F9F-ABFF-D4BED4578C43}" destId="{35A8E935-218A-46B9-90CB-7DFB29A3A204}" srcOrd="0" destOrd="0" presId="urn:microsoft.com/office/officeart/2018/5/layout/IconLeafLabelList"/>
    <dgm:cxn modelId="{ECAB11B1-E555-4B0A-BEFA-6FCA63ECE53D}" type="presOf" srcId="{A55F6F87-56F0-44E1-90AA-7365E4895567}" destId="{1D367327-7F6D-49D4-B317-39EF513FE99E}" srcOrd="0" destOrd="0" presId="urn:microsoft.com/office/officeart/2018/5/layout/IconLeafLabelList"/>
    <dgm:cxn modelId="{0C9BB9B8-6FAC-4BAA-A497-74B076436684}" type="presOf" srcId="{9EBD00A2-B8E5-459F-811A-E81E5B30B900}" destId="{7ADA4AD7-8DB3-4815-A9F2-9DC2736482D3}" srcOrd="0" destOrd="0" presId="urn:microsoft.com/office/officeart/2018/5/layout/IconLeafLabelList"/>
    <dgm:cxn modelId="{ACE0B5C1-4BA0-4C8C-911F-F545C36375F3}" type="presOf" srcId="{3E7CB9F3-8086-4BBC-BF73-5501296679F1}" destId="{DCD68D9B-F18E-4DB6-A8DF-E6008CBF6317}" srcOrd="0" destOrd="0" presId="urn:microsoft.com/office/officeart/2018/5/layout/IconLeafLabelList"/>
    <dgm:cxn modelId="{3C9AB1D7-0603-4745-8EED-25F07934B83B}" srcId="{3E7CB9F3-8086-4BBC-BF73-5501296679F1}" destId="{BC68ADDB-F218-4F9F-ABFF-D4BED4578C43}" srcOrd="1" destOrd="0" parTransId="{69356369-10E8-4381-97D2-BFCC257C3BFB}" sibTransId="{CA92CD5A-4A75-4DB4-AF7D-0AC4BCCD0EFE}"/>
    <dgm:cxn modelId="{622BEDDA-192F-4CC7-A7B6-AFF631C69887}" srcId="{3E7CB9F3-8086-4BBC-BF73-5501296679F1}" destId="{A55F6F87-56F0-44E1-90AA-7365E4895567}" srcOrd="3" destOrd="0" parTransId="{A52B5D3B-3455-4074-AB1C-F86F04915902}" sibTransId="{32F069F2-2753-41AB-A5A4-28B3EA85C91A}"/>
    <dgm:cxn modelId="{15D664E8-0137-47D5-9F49-6A77EF019071}" srcId="{3E7CB9F3-8086-4BBC-BF73-5501296679F1}" destId="{27B38E4A-4D09-4611-81A2-DB7A3298786A}" srcOrd="2" destOrd="0" parTransId="{C16D9D2B-C300-45A0-861F-01DC9FDAEC3E}" sibTransId="{B5E314B4-F129-4611-8C51-6485A21E4E2E}"/>
    <dgm:cxn modelId="{FB4D35F0-092A-47F3-A89B-4C1C82BA90E1}" srcId="{3E7CB9F3-8086-4BBC-BF73-5501296679F1}" destId="{9EBD00A2-B8E5-459F-811A-E81E5B30B900}" srcOrd="0" destOrd="0" parTransId="{E51798BD-0A98-486A-B327-27DBDB8D6A1C}" sibTransId="{E2BE482D-98A6-4106-BF66-9BB4BC6571AF}"/>
    <dgm:cxn modelId="{2CAAAAF1-4644-49DC-A71C-9C668B193B94}" type="presOf" srcId="{27B38E4A-4D09-4611-81A2-DB7A3298786A}" destId="{435F4EC9-7B44-483A-9A2D-5ED2AFA5D406}" srcOrd="0" destOrd="0" presId="urn:microsoft.com/office/officeart/2018/5/layout/IconLeafLabelList"/>
    <dgm:cxn modelId="{CBDB7C3F-5E6F-4562-9B4F-A165F0F999AC}" type="presParOf" srcId="{DCD68D9B-F18E-4DB6-A8DF-E6008CBF6317}" destId="{57CF3F3F-B64C-473C-B9BC-299326EC230F}" srcOrd="0" destOrd="0" presId="urn:microsoft.com/office/officeart/2018/5/layout/IconLeafLabelList"/>
    <dgm:cxn modelId="{5310DEDB-9F06-4620-AB25-DA41836936D1}" type="presParOf" srcId="{57CF3F3F-B64C-473C-B9BC-299326EC230F}" destId="{6C644F8D-DC46-45C2-AAE6-0B988B4FFBD6}" srcOrd="0" destOrd="0" presId="urn:microsoft.com/office/officeart/2018/5/layout/IconLeafLabelList"/>
    <dgm:cxn modelId="{8F417C79-B362-4150-9176-EB6322D7EF72}" type="presParOf" srcId="{57CF3F3F-B64C-473C-B9BC-299326EC230F}" destId="{05CB9EF3-9ACB-4732-86DD-EE62C7C34AEF}" srcOrd="1" destOrd="0" presId="urn:microsoft.com/office/officeart/2018/5/layout/IconLeafLabelList"/>
    <dgm:cxn modelId="{A0B89C92-220F-47DD-880D-C6DACC6A7B1F}" type="presParOf" srcId="{57CF3F3F-B64C-473C-B9BC-299326EC230F}" destId="{EE32C2AD-5B2B-4D2C-9E14-3ABD229EA656}" srcOrd="2" destOrd="0" presId="urn:microsoft.com/office/officeart/2018/5/layout/IconLeafLabelList"/>
    <dgm:cxn modelId="{D34FF885-53C2-4C9F-A276-9A6421C6DEA3}" type="presParOf" srcId="{57CF3F3F-B64C-473C-B9BC-299326EC230F}" destId="{7ADA4AD7-8DB3-4815-A9F2-9DC2736482D3}" srcOrd="3" destOrd="0" presId="urn:microsoft.com/office/officeart/2018/5/layout/IconLeafLabelList"/>
    <dgm:cxn modelId="{62C6A0C1-568E-4841-BAB5-E42F8CB119D1}" type="presParOf" srcId="{DCD68D9B-F18E-4DB6-A8DF-E6008CBF6317}" destId="{58E68E67-BBEB-4A32-A22C-A543115F74CC}" srcOrd="1" destOrd="0" presId="urn:microsoft.com/office/officeart/2018/5/layout/IconLeafLabelList"/>
    <dgm:cxn modelId="{D3B0DE7F-0E43-4D0C-8F42-CED2EA6717DD}" type="presParOf" srcId="{DCD68D9B-F18E-4DB6-A8DF-E6008CBF6317}" destId="{9AF2B73E-C259-42B7-8BED-00D9617BBF3C}" srcOrd="2" destOrd="0" presId="urn:microsoft.com/office/officeart/2018/5/layout/IconLeafLabelList"/>
    <dgm:cxn modelId="{20399D38-E5ED-48CA-A7DB-59D3DB159426}" type="presParOf" srcId="{9AF2B73E-C259-42B7-8BED-00D9617BBF3C}" destId="{1827C00B-8A90-4191-9E76-3B65246B15F5}" srcOrd="0" destOrd="0" presId="urn:microsoft.com/office/officeart/2018/5/layout/IconLeafLabelList"/>
    <dgm:cxn modelId="{DF87784B-3063-40CC-99B2-87A634760B7E}" type="presParOf" srcId="{9AF2B73E-C259-42B7-8BED-00D9617BBF3C}" destId="{37C97B9D-5B83-4438-862F-76FA8E0A145A}" srcOrd="1" destOrd="0" presId="urn:microsoft.com/office/officeart/2018/5/layout/IconLeafLabelList"/>
    <dgm:cxn modelId="{230DD0B8-C78A-4E6B-8627-D7BB364C94F7}" type="presParOf" srcId="{9AF2B73E-C259-42B7-8BED-00D9617BBF3C}" destId="{B98B3D60-1692-404C-9280-68CE76E819BA}" srcOrd="2" destOrd="0" presId="urn:microsoft.com/office/officeart/2018/5/layout/IconLeafLabelList"/>
    <dgm:cxn modelId="{4D6A37A5-A9F4-44DC-BC77-55B9EF494026}" type="presParOf" srcId="{9AF2B73E-C259-42B7-8BED-00D9617BBF3C}" destId="{35A8E935-218A-46B9-90CB-7DFB29A3A204}" srcOrd="3" destOrd="0" presId="urn:microsoft.com/office/officeart/2018/5/layout/IconLeafLabelList"/>
    <dgm:cxn modelId="{A0A43682-51A7-40C9-B141-3A882D74BE38}" type="presParOf" srcId="{DCD68D9B-F18E-4DB6-A8DF-E6008CBF6317}" destId="{C976BC5D-EB88-4DCC-86C6-B9C42500FD1F}" srcOrd="3" destOrd="0" presId="urn:microsoft.com/office/officeart/2018/5/layout/IconLeafLabelList"/>
    <dgm:cxn modelId="{44EC10BD-828F-4A8B-915A-E3E01FFC6C65}" type="presParOf" srcId="{DCD68D9B-F18E-4DB6-A8DF-E6008CBF6317}" destId="{0446DF69-AF8D-42ED-98B5-F18A675A885C}" srcOrd="4" destOrd="0" presId="urn:microsoft.com/office/officeart/2018/5/layout/IconLeafLabelList"/>
    <dgm:cxn modelId="{964DF01F-7C7C-405A-A5B4-4EC992405F9A}" type="presParOf" srcId="{0446DF69-AF8D-42ED-98B5-F18A675A885C}" destId="{1503DCD2-775C-47B7-8022-39D035F6F2DB}" srcOrd="0" destOrd="0" presId="urn:microsoft.com/office/officeart/2018/5/layout/IconLeafLabelList"/>
    <dgm:cxn modelId="{3D07891E-8694-46B0-9913-2C219FB26DFD}" type="presParOf" srcId="{0446DF69-AF8D-42ED-98B5-F18A675A885C}" destId="{AA0B727C-5040-4AAE-857C-42CCD12DE426}" srcOrd="1" destOrd="0" presId="urn:microsoft.com/office/officeart/2018/5/layout/IconLeafLabelList"/>
    <dgm:cxn modelId="{DB40EC54-2FF8-426F-80E6-7E25EA80FA76}" type="presParOf" srcId="{0446DF69-AF8D-42ED-98B5-F18A675A885C}" destId="{66E8B50A-0B16-4314-BEC2-A57CFC8F1052}" srcOrd="2" destOrd="0" presId="urn:microsoft.com/office/officeart/2018/5/layout/IconLeafLabelList"/>
    <dgm:cxn modelId="{8EC2F968-CAAF-433B-8DC4-22C90F641EF0}" type="presParOf" srcId="{0446DF69-AF8D-42ED-98B5-F18A675A885C}" destId="{435F4EC9-7B44-483A-9A2D-5ED2AFA5D406}" srcOrd="3" destOrd="0" presId="urn:microsoft.com/office/officeart/2018/5/layout/IconLeafLabelList"/>
    <dgm:cxn modelId="{B74A658F-813D-49DD-9614-FE4C2AD681C9}" type="presParOf" srcId="{DCD68D9B-F18E-4DB6-A8DF-E6008CBF6317}" destId="{1F44F8E9-8035-447C-85FE-528A4DB949C0}" srcOrd="5" destOrd="0" presId="urn:microsoft.com/office/officeart/2018/5/layout/IconLeafLabelList"/>
    <dgm:cxn modelId="{19755D68-11F9-461E-925B-2074303736C2}" type="presParOf" srcId="{DCD68D9B-F18E-4DB6-A8DF-E6008CBF6317}" destId="{05511F9A-B1E8-496D-A5DE-3271A8AB09F9}" srcOrd="6" destOrd="0" presId="urn:microsoft.com/office/officeart/2018/5/layout/IconLeafLabelList"/>
    <dgm:cxn modelId="{E29AD8EA-B49B-4B1D-B5C7-AA91126EB5F8}" type="presParOf" srcId="{05511F9A-B1E8-496D-A5DE-3271A8AB09F9}" destId="{0BE010BB-D8DB-4A9B-9708-F119FD4CAFA3}" srcOrd="0" destOrd="0" presId="urn:microsoft.com/office/officeart/2018/5/layout/IconLeafLabelList"/>
    <dgm:cxn modelId="{B493226C-1C6D-40FA-B265-E9023CA85502}" type="presParOf" srcId="{05511F9A-B1E8-496D-A5DE-3271A8AB09F9}" destId="{88252EBB-4887-4FDD-A231-79DCB735F11C}" srcOrd="1" destOrd="0" presId="urn:microsoft.com/office/officeart/2018/5/layout/IconLeafLabelList"/>
    <dgm:cxn modelId="{898388CC-79EE-46DD-A259-E2BF0CD46099}" type="presParOf" srcId="{05511F9A-B1E8-496D-A5DE-3271A8AB09F9}" destId="{7DA74845-8397-4D6B-A2AA-CDEE4DA3A703}" srcOrd="2" destOrd="0" presId="urn:microsoft.com/office/officeart/2018/5/layout/IconLeafLabelList"/>
    <dgm:cxn modelId="{0CD4B702-BAB2-4173-805B-0CA1568F6798}" type="presParOf" srcId="{05511F9A-B1E8-496D-A5DE-3271A8AB09F9}" destId="{1D367327-7F6D-49D4-B317-39EF513FE99E}" srcOrd="3" destOrd="0" presId="urn:microsoft.com/office/officeart/2018/5/layout/IconLeafLabelList"/>
    <dgm:cxn modelId="{8E3DC367-DC4E-4025-B15B-1907C8A5B280}" type="presParOf" srcId="{DCD68D9B-F18E-4DB6-A8DF-E6008CBF6317}" destId="{41C11638-F057-44C9-A374-A4B860EF19AC}" srcOrd="7" destOrd="0" presId="urn:microsoft.com/office/officeart/2018/5/layout/IconLeafLabelList"/>
    <dgm:cxn modelId="{070EE0CF-5130-446B-B6B4-4E63A74ADD7B}" type="presParOf" srcId="{DCD68D9B-F18E-4DB6-A8DF-E6008CBF6317}" destId="{070F0EA7-5A47-4784-B3A9-5B1BA739100F}" srcOrd="8" destOrd="0" presId="urn:microsoft.com/office/officeart/2018/5/layout/IconLeafLabelList"/>
    <dgm:cxn modelId="{3A08FBCD-F1AD-4792-9336-7B5A4FF0B408}" type="presParOf" srcId="{070F0EA7-5A47-4784-B3A9-5B1BA739100F}" destId="{AF87BB92-4885-40DC-B30E-8697B4517DEF}" srcOrd="0" destOrd="0" presId="urn:microsoft.com/office/officeart/2018/5/layout/IconLeafLabelList"/>
    <dgm:cxn modelId="{E5FDD03F-D762-4401-8084-D7E990175FF5}" type="presParOf" srcId="{070F0EA7-5A47-4784-B3A9-5B1BA739100F}" destId="{D522DF66-2614-45F2-B905-3B967C4E53B6}" srcOrd="1" destOrd="0" presId="urn:microsoft.com/office/officeart/2018/5/layout/IconLeafLabelList"/>
    <dgm:cxn modelId="{EF69F8AC-1DFF-4B14-985A-61C121873EFB}" type="presParOf" srcId="{070F0EA7-5A47-4784-B3A9-5B1BA739100F}" destId="{BF1D6B95-F8E8-4403-A1CC-457A0CBFFA7B}" srcOrd="2" destOrd="0" presId="urn:microsoft.com/office/officeart/2018/5/layout/IconLeafLabelList"/>
    <dgm:cxn modelId="{76E93BB1-205A-4680-9DAD-4DB4A60A75FE}" type="presParOf" srcId="{070F0EA7-5A47-4784-B3A9-5B1BA739100F}" destId="{7D666973-B2F1-46CC-A16B-366A2B35451F}" srcOrd="3" destOrd="0" presId="urn:microsoft.com/office/officeart/2018/5/layout/IconLeafLabelList"/>
    <dgm:cxn modelId="{905620B3-D4CF-4DFF-A629-D40F7D753713}" type="presParOf" srcId="{DCD68D9B-F18E-4DB6-A8DF-E6008CBF6317}" destId="{85B3D3FF-FF06-44C6-8073-E18A96C3D206}" srcOrd="9" destOrd="0" presId="urn:microsoft.com/office/officeart/2018/5/layout/IconLeafLabelList"/>
    <dgm:cxn modelId="{5F5AEC1A-8780-4500-AD45-7032F1A7CA04}" type="presParOf" srcId="{DCD68D9B-F18E-4DB6-A8DF-E6008CBF6317}" destId="{B1518AD8-93DD-4DE1-AD0D-F114AFE40C4C}" srcOrd="10" destOrd="0" presId="urn:microsoft.com/office/officeart/2018/5/layout/IconLeafLabelList"/>
    <dgm:cxn modelId="{E0EB0FCA-B24C-4E64-B1B0-D71915738C04}" type="presParOf" srcId="{B1518AD8-93DD-4DE1-AD0D-F114AFE40C4C}" destId="{18276598-CFD1-486B-8596-4BAEEAD78CEA}" srcOrd="0" destOrd="0" presId="urn:microsoft.com/office/officeart/2018/5/layout/IconLeafLabelList"/>
    <dgm:cxn modelId="{5942802C-F93E-423D-8C54-EA41A1354552}" type="presParOf" srcId="{B1518AD8-93DD-4DE1-AD0D-F114AFE40C4C}" destId="{6A63016F-BBE1-4C14-813A-6EBB26796530}" srcOrd="1" destOrd="0" presId="urn:microsoft.com/office/officeart/2018/5/layout/IconLeafLabelList"/>
    <dgm:cxn modelId="{F4093622-938D-4D0F-AE4B-AA7A63F15E88}" type="presParOf" srcId="{B1518AD8-93DD-4DE1-AD0D-F114AFE40C4C}" destId="{B8D8387F-9F15-4D12-9839-AB18E67727F4}" srcOrd="2" destOrd="0" presId="urn:microsoft.com/office/officeart/2018/5/layout/IconLeafLabelList"/>
    <dgm:cxn modelId="{B4C0C8BE-42B3-4CB0-AD31-F09859003E73}" type="presParOf" srcId="{B1518AD8-93DD-4DE1-AD0D-F114AFE40C4C}" destId="{F4609169-FA11-497F-AB65-5CA907BCC1F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3E239E-BB9E-4874-8FE5-17CCA23657E8}"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2606E812-9FE6-4671-A1C0-34770BD47FB8}">
      <dgm:prSet custT="1"/>
      <dgm:spPr/>
      <dgm:t>
        <a:bodyPr/>
        <a:lstStyle/>
        <a:p>
          <a:r>
            <a:rPr lang="en-US" sz="2200" dirty="0"/>
            <a:t>Create one process outcome and one learning outcome that are meaningful to your work</a:t>
          </a:r>
        </a:p>
      </dgm:t>
    </dgm:pt>
    <dgm:pt modelId="{48C58768-1EED-4C1E-B06D-8899841D8806}" type="parTrans" cxnId="{63CB66DB-BAF7-4168-923A-378B13C93D7C}">
      <dgm:prSet/>
      <dgm:spPr/>
      <dgm:t>
        <a:bodyPr/>
        <a:lstStyle/>
        <a:p>
          <a:endParaRPr lang="en-US"/>
        </a:p>
      </dgm:t>
    </dgm:pt>
    <dgm:pt modelId="{11D05281-51DC-4F63-8924-8EAC2CB29069}" type="sibTrans" cxnId="{63CB66DB-BAF7-4168-923A-378B13C93D7C}">
      <dgm:prSet phldrT="1" phldr="0"/>
      <dgm:spPr/>
      <dgm:t>
        <a:bodyPr/>
        <a:lstStyle/>
        <a:p>
          <a:r>
            <a:rPr lang="en-US"/>
            <a:t>1</a:t>
          </a:r>
        </a:p>
      </dgm:t>
    </dgm:pt>
    <dgm:pt modelId="{BB2A1DD1-C193-479A-BBCD-C69389D4911B}">
      <dgm:prSet custT="1"/>
      <dgm:spPr/>
      <dgm:t>
        <a:bodyPr/>
        <a:lstStyle/>
        <a:p>
          <a:r>
            <a:rPr lang="en-US" sz="2200" dirty="0"/>
            <a:t>For each outcome, identify at least one current data point or data source that you could use to measure the extent to which you are achieving your outcomes</a:t>
          </a:r>
        </a:p>
      </dgm:t>
    </dgm:pt>
    <dgm:pt modelId="{0D2FEAFF-8341-48F6-8E22-4AD46FA895DB}" type="parTrans" cxnId="{F6818D56-11D1-4857-9F8E-8155D24F2982}">
      <dgm:prSet/>
      <dgm:spPr/>
      <dgm:t>
        <a:bodyPr/>
        <a:lstStyle/>
        <a:p>
          <a:endParaRPr lang="en-US"/>
        </a:p>
      </dgm:t>
    </dgm:pt>
    <dgm:pt modelId="{BE4FA341-FCEB-4EA6-A379-E21EDC90AB09}" type="sibTrans" cxnId="{F6818D56-11D1-4857-9F8E-8155D24F2982}">
      <dgm:prSet phldrT="2" phldr="0"/>
      <dgm:spPr/>
      <dgm:t>
        <a:bodyPr/>
        <a:lstStyle/>
        <a:p>
          <a:r>
            <a:rPr lang="en-US"/>
            <a:t>2</a:t>
          </a:r>
        </a:p>
      </dgm:t>
    </dgm:pt>
    <dgm:pt modelId="{2039742E-3FEB-497D-8BC8-97ABBF45A191}">
      <dgm:prSet custT="1"/>
      <dgm:spPr/>
      <dgm:t>
        <a:bodyPr/>
        <a:lstStyle/>
        <a:p>
          <a:r>
            <a:rPr lang="en-US" sz="2200" dirty="0"/>
            <a:t>Describe at least one way you could use your data to improve a program or service designed to achieve one of your outcomes</a:t>
          </a:r>
        </a:p>
      </dgm:t>
    </dgm:pt>
    <dgm:pt modelId="{84472AB7-FA55-4F72-B69E-9C1C1B56DD15}" type="parTrans" cxnId="{A5D9B6EF-BDA0-4DF0-9245-5015AFCF0278}">
      <dgm:prSet/>
      <dgm:spPr/>
      <dgm:t>
        <a:bodyPr/>
        <a:lstStyle/>
        <a:p>
          <a:endParaRPr lang="en-US"/>
        </a:p>
      </dgm:t>
    </dgm:pt>
    <dgm:pt modelId="{3170F064-C2F9-4A14-B4E6-7911D7D70AC9}" type="sibTrans" cxnId="{A5D9B6EF-BDA0-4DF0-9245-5015AFCF0278}">
      <dgm:prSet phldrT="3" phldr="0"/>
      <dgm:spPr/>
      <dgm:t>
        <a:bodyPr/>
        <a:lstStyle/>
        <a:p>
          <a:r>
            <a:rPr lang="en-US"/>
            <a:t>3</a:t>
          </a:r>
        </a:p>
      </dgm:t>
    </dgm:pt>
    <dgm:pt modelId="{2DC67580-58BE-4FD0-9080-380D0A76C0EA}" type="pres">
      <dgm:prSet presAssocID="{563E239E-BB9E-4874-8FE5-17CCA23657E8}" presName="Name0" presStyleCnt="0">
        <dgm:presLayoutVars>
          <dgm:animLvl val="lvl"/>
          <dgm:resizeHandles val="exact"/>
        </dgm:presLayoutVars>
      </dgm:prSet>
      <dgm:spPr/>
    </dgm:pt>
    <dgm:pt modelId="{265585FB-9ABE-4FFF-AB16-63A36C167D98}" type="pres">
      <dgm:prSet presAssocID="{2606E812-9FE6-4671-A1C0-34770BD47FB8}" presName="compositeNode" presStyleCnt="0">
        <dgm:presLayoutVars>
          <dgm:bulletEnabled val="1"/>
        </dgm:presLayoutVars>
      </dgm:prSet>
      <dgm:spPr/>
    </dgm:pt>
    <dgm:pt modelId="{70DC1AD3-6953-45D0-B4BD-0CB140422FAE}" type="pres">
      <dgm:prSet presAssocID="{2606E812-9FE6-4671-A1C0-34770BD47FB8}" presName="bgRect" presStyleLbl="bgAccFollowNode1" presStyleIdx="0" presStyleCnt="3"/>
      <dgm:spPr/>
    </dgm:pt>
    <dgm:pt modelId="{3D665320-043A-4694-968F-DB239F0130E6}" type="pres">
      <dgm:prSet presAssocID="{11D05281-51DC-4F63-8924-8EAC2CB29069}" presName="sibTransNodeCircle" presStyleLbl="alignNode1" presStyleIdx="0" presStyleCnt="6">
        <dgm:presLayoutVars>
          <dgm:chMax val="0"/>
          <dgm:bulletEnabled/>
        </dgm:presLayoutVars>
      </dgm:prSet>
      <dgm:spPr/>
    </dgm:pt>
    <dgm:pt modelId="{020A40B2-78FE-481B-BE25-6622F574B898}" type="pres">
      <dgm:prSet presAssocID="{2606E812-9FE6-4671-A1C0-34770BD47FB8}" presName="bottomLine" presStyleLbl="alignNode1" presStyleIdx="1" presStyleCnt="6">
        <dgm:presLayoutVars/>
      </dgm:prSet>
      <dgm:spPr/>
    </dgm:pt>
    <dgm:pt modelId="{F2F04D3B-CB78-408B-A02A-024B381A0F61}" type="pres">
      <dgm:prSet presAssocID="{2606E812-9FE6-4671-A1C0-34770BD47FB8}" presName="nodeText" presStyleLbl="bgAccFollowNode1" presStyleIdx="0" presStyleCnt="3">
        <dgm:presLayoutVars>
          <dgm:bulletEnabled val="1"/>
        </dgm:presLayoutVars>
      </dgm:prSet>
      <dgm:spPr/>
    </dgm:pt>
    <dgm:pt modelId="{CAE96C5E-AF33-4E32-9B4B-2EDE8D5BFA3E}" type="pres">
      <dgm:prSet presAssocID="{11D05281-51DC-4F63-8924-8EAC2CB29069}" presName="sibTrans" presStyleCnt="0"/>
      <dgm:spPr/>
    </dgm:pt>
    <dgm:pt modelId="{1C56F8EB-7297-43F5-B273-7BE99B7B6A4D}" type="pres">
      <dgm:prSet presAssocID="{BB2A1DD1-C193-479A-BBCD-C69389D4911B}" presName="compositeNode" presStyleCnt="0">
        <dgm:presLayoutVars>
          <dgm:bulletEnabled val="1"/>
        </dgm:presLayoutVars>
      </dgm:prSet>
      <dgm:spPr/>
    </dgm:pt>
    <dgm:pt modelId="{2A5587CF-1322-4145-A400-A064CAF15EF9}" type="pres">
      <dgm:prSet presAssocID="{BB2A1DD1-C193-479A-BBCD-C69389D4911B}" presName="bgRect" presStyleLbl="bgAccFollowNode1" presStyleIdx="1" presStyleCnt="3"/>
      <dgm:spPr/>
    </dgm:pt>
    <dgm:pt modelId="{3A503193-A50E-49A7-AF94-8104CA7E4EC4}" type="pres">
      <dgm:prSet presAssocID="{BE4FA341-FCEB-4EA6-A379-E21EDC90AB09}" presName="sibTransNodeCircle" presStyleLbl="alignNode1" presStyleIdx="2" presStyleCnt="6">
        <dgm:presLayoutVars>
          <dgm:chMax val="0"/>
          <dgm:bulletEnabled/>
        </dgm:presLayoutVars>
      </dgm:prSet>
      <dgm:spPr/>
    </dgm:pt>
    <dgm:pt modelId="{500327E7-45B2-4FD8-B9B0-E6F11B84789A}" type="pres">
      <dgm:prSet presAssocID="{BB2A1DD1-C193-479A-BBCD-C69389D4911B}" presName="bottomLine" presStyleLbl="alignNode1" presStyleIdx="3" presStyleCnt="6">
        <dgm:presLayoutVars/>
      </dgm:prSet>
      <dgm:spPr/>
    </dgm:pt>
    <dgm:pt modelId="{54085E59-2633-453A-A349-E13271F9678D}" type="pres">
      <dgm:prSet presAssocID="{BB2A1DD1-C193-479A-BBCD-C69389D4911B}" presName="nodeText" presStyleLbl="bgAccFollowNode1" presStyleIdx="1" presStyleCnt="3">
        <dgm:presLayoutVars>
          <dgm:bulletEnabled val="1"/>
        </dgm:presLayoutVars>
      </dgm:prSet>
      <dgm:spPr/>
    </dgm:pt>
    <dgm:pt modelId="{CC72655E-AC0C-483E-A1F4-C776A82A83FB}" type="pres">
      <dgm:prSet presAssocID="{BE4FA341-FCEB-4EA6-A379-E21EDC90AB09}" presName="sibTrans" presStyleCnt="0"/>
      <dgm:spPr/>
    </dgm:pt>
    <dgm:pt modelId="{F9D2CFC7-A72B-4772-93AC-8E0EA663C6CF}" type="pres">
      <dgm:prSet presAssocID="{2039742E-3FEB-497D-8BC8-97ABBF45A191}" presName="compositeNode" presStyleCnt="0">
        <dgm:presLayoutVars>
          <dgm:bulletEnabled val="1"/>
        </dgm:presLayoutVars>
      </dgm:prSet>
      <dgm:spPr/>
    </dgm:pt>
    <dgm:pt modelId="{A1D52936-2C82-4CAE-B9FC-BEE71CB70618}" type="pres">
      <dgm:prSet presAssocID="{2039742E-3FEB-497D-8BC8-97ABBF45A191}" presName="bgRect" presStyleLbl="bgAccFollowNode1" presStyleIdx="2" presStyleCnt="3"/>
      <dgm:spPr/>
    </dgm:pt>
    <dgm:pt modelId="{B3674130-F5F3-43D4-B2CA-B39584DD4252}" type="pres">
      <dgm:prSet presAssocID="{3170F064-C2F9-4A14-B4E6-7911D7D70AC9}" presName="sibTransNodeCircle" presStyleLbl="alignNode1" presStyleIdx="4" presStyleCnt="6">
        <dgm:presLayoutVars>
          <dgm:chMax val="0"/>
          <dgm:bulletEnabled/>
        </dgm:presLayoutVars>
      </dgm:prSet>
      <dgm:spPr/>
    </dgm:pt>
    <dgm:pt modelId="{1711C511-1A1A-4CFF-AA89-56D046029087}" type="pres">
      <dgm:prSet presAssocID="{2039742E-3FEB-497D-8BC8-97ABBF45A191}" presName="bottomLine" presStyleLbl="alignNode1" presStyleIdx="5" presStyleCnt="6">
        <dgm:presLayoutVars/>
      </dgm:prSet>
      <dgm:spPr/>
    </dgm:pt>
    <dgm:pt modelId="{47B74B55-96DE-4458-BECF-0C06339907CF}" type="pres">
      <dgm:prSet presAssocID="{2039742E-3FEB-497D-8BC8-97ABBF45A191}" presName="nodeText" presStyleLbl="bgAccFollowNode1" presStyleIdx="2" presStyleCnt="3">
        <dgm:presLayoutVars>
          <dgm:bulletEnabled val="1"/>
        </dgm:presLayoutVars>
      </dgm:prSet>
      <dgm:spPr/>
    </dgm:pt>
  </dgm:ptLst>
  <dgm:cxnLst>
    <dgm:cxn modelId="{42255708-0B62-42DB-B2B7-B573F4FD3C68}" type="presOf" srcId="{2606E812-9FE6-4671-A1C0-34770BD47FB8}" destId="{70DC1AD3-6953-45D0-B4BD-0CB140422FAE}" srcOrd="0" destOrd="0" presId="urn:microsoft.com/office/officeart/2016/7/layout/BasicLinearProcessNumbered"/>
    <dgm:cxn modelId="{82B3C525-5993-409C-8068-28399C59094D}" type="presOf" srcId="{563E239E-BB9E-4874-8FE5-17CCA23657E8}" destId="{2DC67580-58BE-4FD0-9080-380D0A76C0EA}" srcOrd="0" destOrd="0" presId="urn:microsoft.com/office/officeart/2016/7/layout/BasicLinearProcessNumbered"/>
    <dgm:cxn modelId="{C5445836-92F1-496D-B5F5-D5AE43048B10}" type="presOf" srcId="{BB2A1DD1-C193-479A-BBCD-C69389D4911B}" destId="{2A5587CF-1322-4145-A400-A064CAF15EF9}" srcOrd="0" destOrd="0" presId="urn:microsoft.com/office/officeart/2016/7/layout/BasicLinearProcessNumbered"/>
    <dgm:cxn modelId="{F8E3484A-0389-4141-AF96-BAFB6C08DC42}" type="presOf" srcId="{2606E812-9FE6-4671-A1C0-34770BD47FB8}" destId="{F2F04D3B-CB78-408B-A02A-024B381A0F61}" srcOrd="1" destOrd="0" presId="urn:microsoft.com/office/officeart/2016/7/layout/BasicLinearProcessNumbered"/>
    <dgm:cxn modelId="{119EBD6E-E7DE-471B-B843-214E774C28F5}" type="presOf" srcId="{2039742E-3FEB-497D-8BC8-97ABBF45A191}" destId="{A1D52936-2C82-4CAE-B9FC-BEE71CB70618}" srcOrd="0" destOrd="0" presId="urn:microsoft.com/office/officeart/2016/7/layout/BasicLinearProcessNumbered"/>
    <dgm:cxn modelId="{F6818D56-11D1-4857-9F8E-8155D24F2982}" srcId="{563E239E-BB9E-4874-8FE5-17CCA23657E8}" destId="{BB2A1DD1-C193-479A-BBCD-C69389D4911B}" srcOrd="1" destOrd="0" parTransId="{0D2FEAFF-8341-48F6-8E22-4AD46FA895DB}" sibTransId="{BE4FA341-FCEB-4EA6-A379-E21EDC90AB09}"/>
    <dgm:cxn modelId="{0B81258D-EB50-44E5-B2B9-6C44FF9AC7D0}" type="presOf" srcId="{11D05281-51DC-4F63-8924-8EAC2CB29069}" destId="{3D665320-043A-4694-968F-DB239F0130E6}" srcOrd="0" destOrd="0" presId="urn:microsoft.com/office/officeart/2016/7/layout/BasicLinearProcessNumbered"/>
    <dgm:cxn modelId="{56A45F9B-68FB-4636-96B4-0560357B259E}" type="presOf" srcId="{BE4FA341-FCEB-4EA6-A379-E21EDC90AB09}" destId="{3A503193-A50E-49A7-AF94-8104CA7E4EC4}" srcOrd="0" destOrd="0" presId="urn:microsoft.com/office/officeart/2016/7/layout/BasicLinearProcessNumbered"/>
    <dgm:cxn modelId="{28242FBB-E89E-4223-BAD4-98BFFB1BFFFE}" type="presOf" srcId="{BB2A1DD1-C193-479A-BBCD-C69389D4911B}" destId="{54085E59-2633-453A-A349-E13271F9678D}" srcOrd="1" destOrd="0" presId="urn:microsoft.com/office/officeart/2016/7/layout/BasicLinearProcessNumbered"/>
    <dgm:cxn modelId="{9512C7C6-4D84-423E-8304-3B95F962BEB9}" type="presOf" srcId="{2039742E-3FEB-497D-8BC8-97ABBF45A191}" destId="{47B74B55-96DE-4458-BECF-0C06339907CF}" srcOrd="1" destOrd="0" presId="urn:microsoft.com/office/officeart/2016/7/layout/BasicLinearProcessNumbered"/>
    <dgm:cxn modelId="{63CB66DB-BAF7-4168-923A-378B13C93D7C}" srcId="{563E239E-BB9E-4874-8FE5-17CCA23657E8}" destId="{2606E812-9FE6-4671-A1C0-34770BD47FB8}" srcOrd="0" destOrd="0" parTransId="{48C58768-1EED-4C1E-B06D-8899841D8806}" sibTransId="{11D05281-51DC-4F63-8924-8EAC2CB29069}"/>
    <dgm:cxn modelId="{1F8F84EC-282C-411F-8639-2B63A8A47638}" type="presOf" srcId="{3170F064-C2F9-4A14-B4E6-7911D7D70AC9}" destId="{B3674130-F5F3-43D4-B2CA-B39584DD4252}" srcOrd="0" destOrd="0" presId="urn:microsoft.com/office/officeart/2016/7/layout/BasicLinearProcessNumbered"/>
    <dgm:cxn modelId="{A5D9B6EF-BDA0-4DF0-9245-5015AFCF0278}" srcId="{563E239E-BB9E-4874-8FE5-17CCA23657E8}" destId="{2039742E-3FEB-497D-8BC8-97ABBF45A191}" srcOrd="2" destOrd="0" parTransId="{84472AB7-FA55-4F72-B69E-9C1C1B56DD15}" sibTransId="{3170F064-C2F9-4A14-B4E6-7911D7D70AC9}"/>
    <dgm:cxn modelId="{D23EAE93-1AB5-4C53-A027-0FF419C71890}" type="presParOf" srcId="{2DC67580-58BE-4FD0-9080-380D0A76C0EA}" destId="{265585FB-9ABE-4FFF-AB16-63A36C167D98}" srcOrd="0" destOrd="0" presId="urn:microsoft.com/office/officeart/2016/7/layout/BasicLinearProcessNumbered"/>
    <dgm:cxn modelId="{78ADD47C-4162-4C65-9F4D-4B2FED05C3CA}" type="presParOf" srcId="{265585FB-9ABE-4FFF-AB16-63A36C167D98}" destId="{70DC1AD3-6953-45D0-B4BD-0CB140422FAE}" srcOrd="0" destOrd="0" presId="urn:microsoft.com/office/officeart/2016/7/layout/BasicLinearProcessNumbered"/>
    <dgm:cxn modelId="{59AA5500-1AF2-4A95-BF53-17C31A104AD7}" type="presParOf" srcId="{265585FB-9ABE-4FFF-AB16-63A36C167D98}" destId="{3D665320-043A-4694-968F-DB239F0130E6}" srcOrd="1" destOrd="0" presId="urn:microsoft.com/office/officeart/2016/7/layout/BasicLinearProcessNumbered"/>
    <dgm:cxn modelId="{E7EE8D50-39F9-461F-BFEC-571060065689}" type="presParOf" srcId="{265585FB-9ABE-4FFF-AB16-63A36C167D98}" destId="{020A40B2-78FE-481B-BE25-6622F574B898}" srcOrd="2" destOrd="0" presId="urn:microsoft.com/office/officeart/2016/7/layout/BasicLinearProcessNumbered"/>
    <dgm:cxn modelId="{0D8A853B-FF0A-4CA1-96C3-6E13444D0BCA}" type="presParOf" srcId="{265585FB-9ABE-4FFF-AB16-63A36C167D98}" destId="{F2F04D3B-CB78-408B-A02A-024B381A0F61}" srcOrd="3" destOrd="0" presId="urn:microsoft.com/office/officeart/2016/7/layout/BasicLinearProcessNumbered"/>
    <dgm:cxn modelId="{00C3FA29-C430-44B3-9978-3BA04625B9E2}" type="presParOf" srcId="{2DC67580-58BE-4FD0-9080-380D0A76C0EA}" destId="{CAE96C5E-AF33-4E32-9B4B-2EDE8D5BFA3E}" srcOrd="1" destOrd="0" presId="urn:microsoft.com/office/officeart/2016/7/layout/BasicLinearProcessNumbered"/>
    <dgm:cxn modelId="{AC714747-B0D1-412E-A0A4-E81FB3795EB6}" type="presParOf" srcId="{2DC67580-58BE-4FD0-9080-380D0A76C0EA}" destId="{1C56F8EB-7297-43F5-B273-7BE99B7B6A4D}" srcOrd="2" destOrd="0" presId="urn:microsoft.com/office/officeart/2016/7/layout/BasicLinearProcessNumbered"/>
    <dgm:cxn modelId="{4607598A-5600-43E3-A7F0-88587FEE1DAD}" type="presParOf" srcId="{1C56F8EB-7297-43F5-B273-7BE99B7B6A4D}" destId="{2A5587CF-1322-4145-A400-A064CAF15EF9}" srcOrd="0" destOrd="0" presId="urn:microsoft.com/office/officeart/2016/7/layout/BasicLinearProcessNumbered"/>
    <dgm:cxn modelId="{A84ECF5F-1CEE-4D84-BE08-5728D88423F1}" type="presParOf" srcId="{1C56F8EB-7297-43F5-B273-7BE99B7B6A4D}" destId="{3A503193-A50E-49A7-AF94-8104CA7E4EC4}" srcOrd="1" destOrd="0" presId="urn:microsoft.com/office/officeart/2016/7/layout/BasicLinearProcessNumbered"/>
    <dgm:cxn modelId="{F9F932A8-7511-4EE6-8869-3B66E0DD84E0}" type="presParOf" srcId="{1C56F8EB-7297-43F5-B273-7BE99B7B6A4D}" destId="{500327E7-45B2-4FD8-B9B0-E6F11B84789A}" srcOrd="2" destOrd="0" presId="urn:microsoft.com/office/officeart/2016/7/layout/BasicLinearProcessNumbered"/>
    <dgm:cxn modelId="{C1281DAF-ACE3-4FDD-B04D-E7B786CCD1C0}" type="presParOf" srcId="{1C56F8EB-7297-43F5-B273-7BE99B7B6A4D}" destId="{54085E59-2633-453A-A349-E13271F9678D}" srcOrd="3" destOrd="0" presId="urn:microsoft.com/office/officeart/2016/7/layout/BasicLinearProcessNumbered"/>
    <dgm:cxn modelId="{71C8ECA4-8C1D-4B94-B499-5EE3325C1290}" type="presParOf" srcId="{2DC67580-58BE-4FD0-9080-380D0A76C0EA}" destId="{CC72655E-AC0C-483E-A1F4-C776A82A83FB}" srcOrd="3" destOrd="0" presId="urn:microsoft.com/office/officeart/2016/7/layout/BasicLinearProcessNumbered"/>
    <dgm:cxn modelId="{EDB0E748-5745-4926-8BC5-42033DF5B165}" type="presParOf" srcId="{2DC67580-58BE-4FD0-9080-380D0A76C0EA}" destId="{F9D2CFC7-A72B-4772-93AC-8E0EA663C6CF}" srcOrd="4" destOrd="0" presId="urn:microsoft.com/office/officeart/2016/7/layout/BasicLinearProcessNumbered"/>
    <dgm:cxn modelId="{74348378-4A98-4AD4-820F-6E6B06A4B38C}" type="presParOf" srcId="{F9D2CFC7-A72B-4772-93AC-8E0EA663C6CF}" destId="{A1D52936-2C82-4CAE-B9FC-BEE71CB70618}" srcOrd="0" destOrd="0" presId="urn:microsoft.com/office/officeart/2016/7/layout/BasicLinearProcessNumbered"/>
    <dgm:cxn modelId="{CCF9E0AF-A5B0-4D2B-9961-443E3970881D}" type="presParOf" srcId="{F9D2CFC7-A72B-4772-93AC-8E0EA663C6CF}" destId="{B3674130-F5F3-43D4-B2CA-B39584DD4252}" srcOrd="1" destOrd="0" presId="urn:microsoft.com/office/officeart/2016/7/layout/BasicLinearProcessNumbered"/>
    <dgm:cxn modelId="{0CC3A8FA-47A0-4B76-9D0B-26B71960177C}" type="presParOf" srcId="{F9D2CFC7-A72B-4772-93AC-8E0EA663C6CF}" destId="{1711C511-1A1A-4CFF-AA89-56D046029087}" srcOrd="2" destOrd="0" presId="urn:microsoft.com/office/officeart/2016/7/layout/BasicLinearProcessNumbered"/>
    <dgm:cxn modelId="{D5A81336-9DE4-46D0-8D2D-5987363F2C65}" type="presParOf" srcId="{F9D2CFC7-A72B-4772-93AC-8E0EA663C6CF}" destId="{47B74B55-96DE-4458-BECF-0C06339907C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2C9AF-D2C8-490E-B95B-FEFD12B292FE}">
      <dsp:nvSpPr>
        <dsp:cNvPr id="0" name=""/>
        <dsp:cNvSpPr/>
      </dsp:nvSpPr>
      <dsp:spPr>
        <a:xfrm>
          <a:off x="296627" y="-73408"/>
          <a:ext cx="5670384" cy="5670384"/>
        </a:xfrm>
        <a:prstGeom prst="circularArrow">
          <a:avLst>
            <a:gd name="adj1" fmla="val 5544"/>
            <a:gd name="adj2" fmla="val 330680"/>
            <a:gd name="adj3" fmla="val 14871158"/>
            <a:gd name="adj4" fmla="val 16749240"/>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4E4FA-02CC-4529-95E3-D674DBE1299E}">
      <dsp:nvSpPr>
        <dsp:cNvPr id="0" name=""/>
        <dsp:cNvSpPr/>
      </dsp:nvSpPr>
      <dsp:spPr>
        <a:xfrm>
          <a:off x="2475024" y="5872"/>
          <a:ext cx="1313590" cy="6567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Articulate Mission</a:t>
          </a:r>
        </a:p>
      </dsp:txBody>
      <dsp:txXfrm>
        <a:off x="2507086" y="37934"/>
        <a:ext cx="1249466" cy="592671"/>
      </dsp:txXfrm>
    </dsp:sp>
    <dsp:sp modelId="{0F9E6AD1-D5E7-4F7B-8A04-4ECDB327422B}">
      <dsp:nvSpPr>
        <dsp:cNvPr id="0" name=""/>
        <dsp:cNvSpPr/>
      </dsp:nvSpPr>
      <dsp:spPr>
        <a:xfrm>
          <a:off x="3896333" y="467683"/>
          <a:ext cx="1313590" cy="6567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Identify Goals</a:t>
          </a:r>
        </a:p>
      </dsp:txBody>
      <dsp:txXfrm>
        <a:off x="3928395" y="499745"/>
        <a:ext cx="1249466" cy="592671"/>
      </dsp:txXfrm>
    </dsp:sp>
    <dsp:sp modelId="{60401043-58EE-49B3-A7B8-72E07851AAB9}">
      <dsp:nvSpPr>
        <dsp:cNvPr id="0" name=""/>
        <dsp:cNvSpPr/>
      </dsp:nvSpPr>
      <dsp:spPr>
        <a:xfrm>
          <a:off x="4774750" y="1676720"/>
          <a:ext cx="1313590" cy="6567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Identify Outcomes</a:t>
          </a:r>
        </a:p>
      </dsp:txBody>
      <dsp:txXfrm>
        <a:off x="4806812" y="1708782"/>
        <a:ext cx="1249466" cy="592671"/>
      </dsp:txXfrm>
    </dsp:sp>
    <dsp:sp modelId="{6C7314DB-A01E-4BD3-8264-1C4E1D187A50}">
      <dsp:nvSpPr>
        <dsp:cNvPr id="0" name=""/>
        <dsp:cNvSpPr/>
      </dsp:nvSpPr>
      <dsp:spPr>
        <a:xfrm>
          <a:off x="4774750" y="3171172"/>
          <a:ext cx="1313590" cy="6567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Align Programs &amp; Services</a:t>
          </a:r>
        </a:p>
      </dsp:txBody>
      <dsp:txXfrm>
        <a:off x="4806812" y="3203234"/>
        <a:ext cx="1249466" cy="592671"/>
      </dsp:txXfrm>
    </dsp:sp>
    <dsp:sp modelId="{B660D1A4-62DA-484D-A98E-0C6D86F68E87}">
      <dsp:nvSpPr>
        <dsp:cNvPr id="0" name=""/>
        <dsp:cNvSpPr/>
      </dsp:nvSpPr>
      <dsp:spPr>
        <a:xfrm>
          <a:off x="3896333" y="4380209"/>
          <a:ext cx="1313590" cy="6567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Select Methods</a:t>
          </a:r>
        </a:p>
      </dsp:txBody>
      <dsp:txXfrm>
        <a:off x="3928395" y="4412271"/>
        <a:ext cx="1249466" cy="592671"/>
      </dsp:txXfrm>
    </dsp:sp>
    <dsp:sp modelId="{E227EA0C-EEF6-4AD2-BBBF-EFBAC8B46156}">
      <dsp:nvSpPr>
        <dsp:cNvPr id="0" name=""/>
        <dsp:cNvSpPr/>
      </dsp:nvSpPr>
      <dsp:spPr>
        <a:xfrm>
          <a:off x="2475024" y="4842020"/>
          <a:ext cx="1313590" cy="6567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Set Targets</a:t>
          </a:r>
        </a:p>
      </dsp:txBody>
      <dsp:txXfrm>
        <a:off x="2507086" y="4874082"/>
        <a:ext cx="1249466" cy="592671"/>
      </dsp:txXfrm>
    </dsp:sp>
    <dsp:sp modelId="{77F21C44-C03E-45D1-BB11-8C0C571A4616}">
      <dsp:nvSpPr>
        <dsp:cNvPr id="0" name=""/>
        <dsp:cNvSpPr/>
      </dsp:nvSpPr>
      <dsp:spPr>
        <a:xfrm>
          <a:off x="1053716" y="4380209"/>
          <a:ext cx="1313590" cy="6567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Collect Data</a:t>
          </a:r>
        </a:p>
      </dsp:txBody>
      <dsp:txXfrm>
        <a:off x="1085778" y="4412271"/>
        <a:ext cx="1249466" cy="592671"/>
      </dsp:txXfrm>
    </dsp:sp>
    <dsp:sp modelId="{FD9F9FB4-E2C1-4AD7-A0A3-4D5640F66524}">
      <dsp:nvSpPr>
        <dsp:cNvPr id="0" name=""/>
        <dsp:cNvSpPr/>
      </dsp:nvSpPr>
      <dsp:spPr>
        <a:xfrm>
          <a:off x="175299" y="3171172"/>
          <a:ext cx="1313590" cy="6567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Analyze Findings</a:t>
          </a:r>
        </a:p>
      </dsp:txBody>
      <dsp:txXfrm>
        <a:off x="207361" y="3203234"/>
        <a:ext cx="1249466" cy="592671"/>
      </dsp:txXfrm>
    </dsp:sp>
    <dsp:sp modelId="{EE8ADD33-5C70-4FA2-9E96-A6A431FCF015}">
      <dsp:nvSpPr>
        <dsp:cNvPr id="0" name=""/>
        <dsp:cNvSpPr/>
      </dsp:nvSpPr>
      <dsp:spPr>
        <a:xfrm>
          <a:off x="175299" y="1676720"/>
          <a:ext cx="1313590" cy="6567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Determine Next Steps</a:t>
          </a:r>
        </a:p>
      </dsp:txBody>
      <dsp:txXfrm>
        <a:off x="207361" y="1708782"/>
        <a:ext cx="1249466" cy="592671"/>
      </dsp:txXfrm>
    </dsp:sp>
    <dsp:sp modelId="{3DBE1EC1-04F5-4283-A056-44AA68F537D0}">
      <dsp:nvSpPr>
        <dsp:cNvPr id="0" name=""/>
        <dsp:cNvSpPr/>
      </dsp:nvSpPr>
      <dsp:spPr>
        <a:xfrm>
          <a:off x="1053716" y="467683"/>
          <a:ext cx="1313590" cy="6567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Make Changes</a:t>
          </a:r>
        </a:p>
      </dsp:txBody>
      <dsp:txXfrm>
        <a:off x="1085778" y="499745"/>
        <a:ext cx="1249466" cy="592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7655C-EC8E-49FA-B61E-8178CA8B8110}">
      <dsp:nvSpPr>
        <dsp:cNvPr id="0" name=""/>
        <dsp:cNvSpPr/>
      </dsp:nvSpPr>
      <dsp:spPr>
        <a:xfrm>
          <a:off x="317897" y="1066620"/>
          <a:ext cx="978978" cy="97897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E6ABA3-17E7-45FA-8ED5-24C1B88665D1}">
      <dsp:nvSpPr>
        <dsp:cNvPr id="0" name=""/>
        <dsp:cNvSpPr/>
      </dsp:nvSpPr>
      <dsp:spPr>
        <a:xfrm>
          <a:off x="526532" y="1275255"/>
          <a:ext cx="561708" cy="5617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060DDB-FDFC-4796-9A43-8FA01B8146E3}">
      <dsp:nvSpPr>
        <dsp:cNvPr id="0" name=""/>
        <dsp:cNvSpPr/>
      </dsp:nvSpPr>
      <dsp:spPr>
        <a:xfrm>
          <a:off x="4945" y="2350527"/>
          <a:ext cx="1604882" cy="94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Student surveys</a:t>
          </a:r>
        </a:p>
      </dsp:txBody>
      <dsp:txXfrm>
        <a:off x="4945" y="2350527"/>
        <a:ext cx="1604882" cy="947883"/>
      </dsp:txXfrm>
    </dsp:sp>
    <dsp:sp modelId="{086706E8-8190-41A5-B57A-219E201EFDB4}">
      <dsp:nvSpPr>
        <dsp:cNvPr id="0" name=""/>
        <dsp:cNvSpPr/>
      </dsp:nvSpPr>
      <dsp:spPr>
        <a:xfrm>
          <a:off x="2203634" y="1066620"/>
          <a:ext cx="978978" cy="97897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344A89-729A-492F-8F3A-BBD2FA18A485}">
      <dsp:nvSpPr>
        <dsp:cNvPr id="0" name=""/>
        <dsp:cNvSpPr/>
      </dsp:nvSpPr>
      <dsp:spPr>
        <a:xfrm>
          <a:off x="2412269" y="1275255"/>
          <a:ext cx="561708" cy="5617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815BF8-7233-4AE9-919A-950BE4916C63}">
      <dsp:nvSpPr>
        <dsp:cNvPr id="0" name=""/>
        <dsp:cNvSpPr/>
      </dsp:nvSpPr>
      <dsp:spPr>
        <a:xfrm>
          <a:off x="1890682" y="2350527"/>
          <a:ext cx="1604882" cy="94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Campus partner surveys</a:t>
          </a:r>
        </a:p>
      </dsp:txBody>
      <dsp:txXfrm>
        <a:off x="1890682" y="2350527"/>
        <a:ext cx="1604882" cy="947883"/>
      </dsp:txXfrm>
    </dsp:sp>
    <dsp:sp modelId="{229B34D7-3D61-4F21-A08B-1EFB9B3591AA}">
      <dsp:nvSpPr>
        <dsp:cNvPr id="0" name=""/>
        <dsp:cNvSpPr/>
      </dsp:nvSpPr>
      <dsp:spPr>
        <a:xfrm>
          <a:off x="4256608" y="1066620"/>
          <a:ext cx="978978" cy="97897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6E623-E592-4FA0-BF99-104BC585B652}">
      <dsp:nvSpPr>
        <dsp:cNvPr id="0" name=""/>
        <dsp:cNvSpPr/>
      </dsp:nvSpPr>
      <dsp:spPr>
        <a:xfrm>
          <a:off x="4465243" y="1275255"/>
          <a:ext cx="561708" cy="5617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F7F18A-D1E7-49EF-9FA4-9EE972694129}">
      <dsp:nvSpPr>
        <dsp:cNvPr id="0" name=""/>
        <dsp:cNvSpPr/>
      </dsp:nvSpPr>
      <dsp:spPr>
        <a:xfrm>
          <a:off x="3776419" y="2350527"/>
          <a:ext cx="1939356" cy="94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Workshop headcount</a:t>
          </a:r>
        </a:p>
      </dsp:txBody>
      <dsp:txXfrm>
        <a:off x="3776419" y="2350527"/>
        <a:ext cx="1939356" cy="947883"/>
      </dsp:txXfrm>
    </dsp:sp>
    <dsp:sp modelId="{60A50250-BA6A-43DA-8BE8-BBDAA275AB14}">
      <dsp:nvSpPr>
        <dsp:cNvPr id="0" name=""/>
        <dsp:cNvSpPr/>
      </dsp:nvSpPr>
      <dsp:spPr>
        <a:xfrm>
          <a:off x="6457489" y="1066620"/>
          <a:ext cx="978978" cy="97897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77B8AA-A954-4670-B26B-29C2DF58469D}">
      <dsp:nvSpPr>
        <dsp:cNvPr id="0" name=""/>
        <dsp:cNvSpPr/>
      </dsp:nvSpPr>
      <dsp:spPr>
        <a:xfrm>
          <a:off x="6666123" y="1275255"/>
          <a:ext cx="561708" cy="5617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C71CC4-0A84-46F1-B9ED-46761BADC8C2}">
      <dsp:nvSpPr>
        <dsp:cNvPr id="0" name=""/>
        <dsp:cNvSpPr/>
      </dsp:nvSpPr>
      <dsp:spPr>
        <a:xfrm>
          <a:off x="5996630" y="2350527"/>
          <a:ext cx="1900694" cy="94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Focus group/ Interviews</a:t>
          </a:r>
        </a:p>
      </dsp:txBody>
      <dsp:txXfrm>
        <a:off x="5996630" y="2350527"/>
        <a:ext cx="1900694" cy="947883"/>
      </dsp:txXfrm>
    </dsp:sp>
    <dsp:sp modelId="{1B1FD387-1E05-4D3F-B354-B39D17285648}">
      <dsp:nvSpPr>
        <dsp:cNvPr id="0" name=""/>
        <dsp:cNvSpPr/>
      </dsp:nvSpPr>
      <dsp:spPr>
        <a:xfrm>
          <a:off x="8656852" y="1066620"/>
          <a:ext cx="978978" cy="97897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1A5B5E-472A-46DB-816A-0097D76B1BA0}">
      <dsp:nvSpPr>
        <dsp:cNvPr id="0" name=""/>
        <dsp:cNvSpPr/>
      </dsp:nvSpPr>
      <dsp:spPr>
        <a:xfrm>
          <a:off x="8865487" y="1275255"/>
          <a:ext cx="561708" cy="5617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4E46A3-3F23-4D02-92FF-F56871B05929}">
      <dsp:nvSpPr>
        <dsp:cNvPr id="0" name=""/>
        <dsp:cNvSpPr/>
      </dsp:nvSpPr>
      <dsp:spPr>
        <a:xfrm>
          <a:off x="8178180" y="2350527"/>
          <a:ext cx="1936323" cy="94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Document analysis/ Database review</a:t>
          </a:r>
        </a:p>
      </dsp:txBody>
      <dsp:txXfrm>
        <a:off x="8178180" y="2350527"/>
        <a:ext cx="1936323" cy="947883"/>
      </dsp:txXfrm>
    </dsp:sp>
    <dsp:sp modelId="{B269E8B9-E015-44E8-9A00-A17B7916B05C}">
      <dsp:nvSpPr>
        <dsp:cNvPr id="0" name=""/>
        <dsp:cNvSpPr/>
      </dsp:nvSpPr>
      <dsp:spPr>
        <a:xfrm>
          <a:off x="10708310" y="1066620"/>
          <a:ext cx="978978" cy="97897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CBA90-F745-4008-AF15-742E5632EFCD}">
      <dsp:nvSpPr>
        <dsp:cNvPr id="0" name=""/>
        <dsp:cNvSpPr/>
      </dsp:nvSpPr>
      <dsp:spPr>
        <a:xfrm>
          <a:off x="10916944" y="1275255"/>
          <a:ext cx="561708" cy="5617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AC61A1-8AC0-49F9-83C6-D905894723D0}">
      <dsp:nvSpPr>
        <dsp:cNvPr id="0" name=""/>
        <dsp:cNvSpPr/>
      </dsp:nvSpPr>
      <dsp:spPr>
        <a:xfrm>
          <a:off x="10395357" y="2350527"/>
          <a:ext cx="1604882" cy="94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trends of student records</a:t>
          </a:r>
        </a:p>
      </dsp:txBody>
      <dsp:txXfrm>
        <a:off x="10395357" y="2350527"/>
        <a:ext cx="1604882" cy="947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44F8D-DC46-45C2-AAE6-0B988B4FFBD6}">
      <dsp:nvSpPr>
        <dsp:cNvPr id="0" name=""/>
        <dsp:cNvSpPr/>
      </dsp:nvSpPr>
      <dsp:spPr>
        <a:xfrm>
          <a:off x="307689" y="1093357"/>
          <a:ext cx="945738" cy="945738"/>
        </a:xfrm>
        <a:prstGeom prst="round2DiagRect">
          <a:avLst>
            <a:gd name="adj1" fmla="val 29727"/>
            <a:gd name="adj2" fmla="val 0"/>
          </a:avLst>
        </a:prstGeom>
        <a:solidFill>
          <a:schemeClr val="accent2"/>
        </a:solidFill>
        <a:ln>
          <a:noFill/>
        </a:ln>
        <a:effectLst/>
      </dsp:spPr>
      <dsp:style>
        <a:lnRef idx="0">
          <a:scrgbClr r="0" g="0" b="0"/>
        </a:lnRef>
        <a:fillRef idx="1">
          <a:scrgbClr r="0" g="0" b="0"/>
        </a:fillRef>
        <a:effectRef idx="0">
          <a:scrgbClr r="0" g="0" b="0"/>
        </a:effectRef>
        <a:fontRef idx="minor"/>
      </dsp:style>
    </dsp:sp>
    <dsp:sp modelId="{05CB9EF3-9ACB-4732-86DD-EE62C7C34AEF}">
      <dsp:nvSpPr>
        <dsp:cNvPr id="0" name=""/>
        <dsp:cNvSpPr/>
      </dsp:nvSpPr>
      <dsp:spPr>
        <a:xfrm>
          <a:off x="509239" y="1294908"/>
          <a:ext cx="542636" cy="542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DA4AD7-8DB3-4815-A9F2-9DC2736482D3}">
      <dsp:nvSpPr>
        <dsp:cNvPr id="0" name=""/>
        <dsp:cNvSpPr/>
      </dsp:nvSpPr>
      <dsp:spPr>
        <a:xfrm>
          <a:off x="5363" y="2333670"/>
          <a:ext cx="1550390" cy="6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Student surveys</a:t>
          </a:r>
        </a:p>
      </dsp:txBody>
      <dsp:txXfrm>
        <a:off x="5363" y="2333670"/>
        <a:ext cx="1550390" cy="639536"/>
      </dsp:txXfrm>
    </dsp:sp>
    <dsp:sp modelId="{1827C00B-8A90-4191-9E76-3B65246B15F5}">
      <dsp:nvSpPr>
        <dsp:cNvPr id="0" name=""/>
        <dsp:cNvSpPr/>
      </dsp:nvSpPr>
      <dsp:spPr>
        <a:xfrm>
          <a:off x="2129398" y="1093357"/>
          <a:ext cx="945738" cy="945738"/>
        </a:xfrm>
        <a:prstGeom prst="round2DiagRect">
          <a:avLst>
            <a:gd name="adj1" fmla="val 29727"/>
            <a:gd name="adj2" fmla="val 0"/>
          </a:avLst>
        </a:prstGeom>
        <a:solidFill>
          <a:schemeClr val="accent3"/>
        </a:solidFill>
        <a:ln>
          <a:noFill/>
        </a:ln>
        <a:effectLst/>
      </dsp:spPr>
      <dsp:style>
        <a:lnRef idx="0">
          <a:scrgbClr r="0" g="0" b="0"/>
        </a:lnRef>
        <a:fillRef idx="1">
          <a:scrgbClr r="0" g="0" b="0"/>
        </a:fillRef>
        <a:effectRef idx="0">
          <a:scrgbClr r="0" g="0" b="0"/>
        </a:effectRef>
        <a:fontRef idx="minor"/>
      </dsp:style>
    </dsp:sp>
    <dsp:sp modelId="{37C97B9D-5B83-4438-862F-76FA8E0A145A}">
      <dsp:nvSpPr>
        <dsp:cNvPr id="0" name=""/>
        <dsp:cNvSpPr/>
      </dsp:nvSpPr>
      <dsp:spPr>
        <a:xfrm>
          <a:off x="2330948" y="1294908"/>
          <a:ext cx="542636" cy="5426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A8E935-218A-46B9-90CB-7DFB29A3A204}">
      <dsp:nvSpPr>
        <dsp:cNvPr id="0" name=""/>
        <dsp:cNvSpPr/>
      </dsp:nvSpPr>
      <dsp:spPr>
        <a:xfrm>
          <a:off x="1827071" y="2333670"/>
          <a:ext cx="1550390" cy="6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Pre/post test</a:t>
          </a:r>
        </a:p>
      </dsp:txBody>
      <dsp:txXfrm>
        <a:off x="1827071" y="2333670"/>
        <a:ext cx="1550390" cy="639536"/>
      </dsp:txXfrm>
    </dsp:sp>
    <dsp:sp modelId="{1503DCD2-775C-47B7-8022-39D035F6F2DB}">
      <dsp:nvSpPr>
        <dsp:cNvPr id="0" name=""/>
        <dsp:cNvSpPr/>
      </dsp:nvSpPr>
      <dsp:spPr>
        <a:xfrm>
          <a:off x="4120859" y="1093357"/>
          <a:ext cx="945738" cy="945738"/>
        </a:xfrm>
        <a:prstGeom prst="round2DiagRect">
          <a:avLst>
            <a:gd name="adj1" fmla="val 29727"/>
            <a:gd name="adj2" fmla="val 0"/>
          </a:avLst>
        </a:prstGeom>
        <a:solidFill>
          <a:schemeClr val="accent4"/>
        </a:solidFill>
        <a:ln>
          <a:noFill/>
        </a:ln>
        <a:effectLst/>
      </dsp:spPr>
      <dsp:style>
        <a:lnRef idx="0">
          <a:scrgbClr r="0" g="0" b="0"/>
        </a:lnRef>
        <a:fillRef idx="1">
          <a:scrgbClr r="0" g="0" b="0"/>
        </a:fillRef>
        <a:effectRef idx="0">
          <a:scrgbClr r="0" g="0" b="0"/>
        </a:effectRef>
        <a:fontRef idx="minor"/>
      </dsp:style>
    </dsp:sp>
    <dsp:sp modelId="{AA0B727C-5040-4AAE-857C-42CCD12DE426}">
      <dsp:nvSpPr>
        <dsp:cNvPr id="0" name=""/>
        <dsp:cNvSpPr/>
      </dsp:nvSpPr>
      <dsp:spPr>
        <a:xfrm>
          <a:off x="4322410" y="1294908"/>
          <a:ext cx="542636" cy="5426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5F4EC9-7B44-483A-9A2D-5ED2AFA5D406}">
      <dsp:nvSpPr>
        <dsp:cNvPr id="0" name=""/>
        <dsp:cNvSpPr/>
      </dsp:nvSpPr>
      <dsp:spPr>
        <a:xfrm>
          <a:off x="3648780" y="2333670"/>
          <a:ext cx="1889895" cy="6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Focus groups/ Interviews</a:t>
          </a:r>
        </a:p>
      </dsp:txBody>
      <dsp:txXfrm>
        <a:off x="3648780" y="2333670"/>
        <a:ext cx="1889895" cy="639536"/>
      </dsp:txXfrm>
    </dsp:sp>
    <dsp:sp modelId="{0BE010BB-D8DB-4A9B-9708-F119FD4CAFA3}">
      <dsp:nvSpPr>
        <dsp:cNvPr id="0" name=""/>
        <dsp:cNvSpPr/>
      </dsp:nvSpPr>
      <dsp:spPr>
        <a:xfrm>
          <a:off x="6421933" y="1093357"/>
          <a:ext cx="945738" cy="945738"/>
        </a:xfrm>
        <a:prstGeom prst="round2DiagRect">
          <a:avLst>
            <a:gd name="adj1" fmla="val 29727"/>
            <a:gd name="adj2" fmla="val 0"/>
          </a:avLst>
        </a:prstGeom>
        <a:solidFill>
          <a:schemeClr val="accent5"/>
        </a:solidFill>
        <a:ln>
          <a:noFill/>
        </a:ln>
        <a:effectLst/>
      </dsp:spPr>
      <dsp:style>
        <a:lnRef idx="0">
          <a:scrgbClr r="0" g="0" b="0"/>
        </a:lnRef>
        <a:fillRef idx="1">
          <a:scrgbClr r="0" g="0" b="0"/>
        </a:fillRef>
        <a:effectRef idx="0">
          <a:scrgbClr r="0" g="0" b="0"/>
        </a:effectRef>
        <a:fontRef idx="minor"/>
      </dsp:style>
    </dsp:sp>
    <dsp:sp modelId="{88252EBB-4887-4FDD-A231-79DCB735F11C}">
      <dsp:nvSpPr>
        <dsp:cNvPr id="0" name=""/>
        <dsp:cNvSpPr/>
      </dsp:nvSpPr>
      <dsp:spPr>
        <a:xfrm>
          <a:off x="6623484" y="1294908"/>
          <a:ext cx="542636" cy="5426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367327-7F6D-49D4-B317-39EF513FE99E}">
      <dsp:nvSpPr>
        <dsp:cNvPr id="0" name=""/>
        <dsp:cNvSpPr/>
      </dsp:nvSpPr>
      <dsp:spPr>
        <a:xfrm>
          <a:off x="5809994" y="2333670"/>
          <a:ext cx="2169616" cy="6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Observation</a:t>
          </a:r>
        </a:p>
      </dsp:txBody>
      <dsp:txXfrm>
        <a:off x="5809994" y="2333670"/>
        <a:ext cx="2169616" cy="639536"/>
      </dsp:txXfrm>
    </dsp:sp>
    <dsp:sp modelId="{AF87BB92-4885-40DC-B30E-8697B4517DEF}">
      <dsp:nvSpPr>
        <dsp:cNvPr id="0" name=""/>
        <dsp:cNvSpPr/>
      </dsp:nvSpPr>
      <dsp:spPr>
        <a:xfrm>
          <a:off x="8723690" y="1093357"/>
          <a:ext cx="945738" cy="945738"/>
        </a:xfrm>
        <a:prstGeom prst="round2DiagRect">
          <a:avLst>
            <a:gd name="adj1" fmla="val 29727"/>
            <a:gd name="adj2" fmla="val 0"/>
          </a:avLst>
        </a:prstGeom>
        <a:solidFill>
          <a:schemeClr val="accent6"/>
        </a:solidFill>
        <a:ln>
          <a:noFill/>
        </a:ln>
        <a:effectLst/>
      </dsp:spPr>
      <dsp:style>
        <a:lnRef idx="0">
          <a:scrgbClr r="0" g="0" b="0"/>
        </a:lnRef>
        <a:fillRef idx="1">
          <a:scrgbClr r="0" g="0" b="0"/>
        </a:fillRef>
        <a:effectRef idx="0">
          <a:scrgbClr r="0" g="0" b="0"/>
        </a:effectRef>
        <a:fontRef idx="minor"/>
      </dsp:style>
    </dsp:sp>
    <dsp:sp modelId="{D522DF66-2614-45F2-B905-3B967C4E53B6}">
      <dsp:nvSpPr>
        <dsp:cNvPr id="0" name=""/>
        <dsp:cNvSpPr/>
      </dsp:nvSpPr>
      <dsp:spPr>
        <a:xfrm>
          <a:off x="8925240" y="1294908"/>
          <a:ext cx="542636" cy="5426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666973-B2F1-46CC-A16B-366A2B35451F}">
      <dsp:nvSpPr>
        <dsp:cNvPr id="0" name=""/>
        <dsp:cNvSpPr/>
      </dsp:nvSpPr>
      <dsp:spPr>
        <a:xfrm>
          <a:off x="8250929" y="2333670"/>
          <a:ext cx="1891259" cy="6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Portfolios</a:t>
          </a:r>
        </a:p>
      </dsp:txBody>
      <dsp:txXfrm>
        <a:off x="8250929" y="2333670"/>
        <a:ext cx="1891259" cy="639536"/>
      </dsp:txXfrm>
    </dsp:sp>
    <dsp:sp modelId="{18276598-CFD1-486B-8596-4BAEEAD78CEA}">
      <dsp:nvSpPr>
        <dsp:cNvPr id="0" name=""/>
        <dsp:cNvSpPr/>
      </dsp:nvSpPr>
      <dsp:spPr>
        <a:xfrm>
          <a:off x="10715833" y="1093357"/>
          <a:ext cx="945738" cy="945738"/>
        </a:xfrm>
        <a:prstGeom prst="round2DiagRect">
          <a:avLst>
            <a:gd name="adj1" fmla="val 29727"/>
            <a:gd name="adj2" fmla="val 0"/>
          </a:avLst>
        </a:prstGeom>
        <a:solidFill>
          <a:schemeClr val="accent2"/>
        </a:solidFill>
        <a:ln>
          <a:noFill/>
        </a:ln>
        <a:effectLst/>
      </dsp:spPr>
      <dsp:style>
        <a:lnRef idx="0">
          <a:scrgbClr r="0" g="0" b="0"/>
        </a:lnRef>
        <a:fillRef idx="1">
          <a:scrgbClr r="0" g="0" b="0"/>
        </a:fillRef>
        <a:effectRef idx="0">
          <a:scrgbClr r="0" g="0" b="0"/>
        </a:effectRef>
        <a:fontRef idx="minor"/>
      </dsp:style>
    </dsp:sp>
    <dsp:sp modelId="{6A63016F-BBE1-4C14-813A-6EBB26796530}">
      <dsp:nvSpPr>
        <dsp:cNvPr id="0" name=""/>
        <dsp:cNvSpPr/>
      </dsp:nvSpPr>
      <dsp:spPr>
        <a:xfrm>
          <a:off x="10917384" y="1294908"/>
          <a:ext cx="542636" cy="5426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609169-FA11-497F-AB65-5CA907BCC1FD}">
      <dsp:nvSpPr>
        <dsp:cNvPr id="0" name=""/>
        <dsp:cNvSpPr/>
      </dsp:nvSpPr>
      <dsp:spPr>
        <a:xfrm>
          <a:off x="10413507" y="2333670"/>
          <a:ext cx="1550390" cy="6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Rubrics</a:t>
          </a:r>
        </a:p>
      </dsp:txBody>
      <dsp:txXfrm>
        <a:off x="10413507" y="2333670"/>
        <a:ext cx="1550390" cy="6395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C1AD3-6953-45D0-B4BD-0CB140422FAE}">
      <dsp:nvSpPr>
        <dsp:cNvPr id="0" name=""/>
        <dsp:cNvSpPr/>
      </dsp:nvSpPr>
      <dsp:spPr>
        <a:xfrm>
          <a:off x="0" y="606029"/>
          <a:ext cx="3286125" cy="460057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77900">
            <a:lnSpc>
              <a:spcPct val="90000"/>
            </a:lnSpc>
            <a:spcBef>
              <a:spcPct val="0"/>
            </a:spcBef>
            <a:spcAft>
              <a:spcPct val="35000"/>
            </a:spcAft>
            <a:buNone/>
          </a:pPr>
          <a:r>
            <a:rPr lang="en-US" sz="2200" kern="1200" dirty="0"/>
            <a:t>Create one process outcome and one learning outcome that are meaningful to your work</a:t>
          </a:r>
        </a:p>
      </dsp:txBody>
      <dsp:txXfrm>
        <a:off x="0" y="2354248"/>
        <a:ext cx="3286125" cy="2760345"/>
      </dsp:txXfrm>
    </dsp:sp>
    <dsp:sp modelId="{3D665320-043A-4694-968F-DB239F0130E6}">
      <dsp:nvSpPr>
        <dsp:cNvPr id="0" name=""/>
        <dsp:cNvSpPr/>
      </dsp:nvSpPr>
      <dsp:spPr>
        <a:xfrm>
          <a:off x="952976" y="1066087"/>
          <a:ext cx="1380172" cy="138017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55098" y="1268209"/>
        <a:ext cx="975928" cy="975928"/>
      </dsp:txXfrm>
    </dsp:sp>
    <dsp:sp modelId="{020A40B2-78FE-481B-BE25-6622F574B898}">
      <dsp:nvSpPr>
        <dsp:cNvPr id="0" name=""/>
        <dsp:cNvSpPr/>
      </dsp:nvSpPr>
      <dsp:spPr>
        <a:xfrm>
          <a:off x="0" y="5206532"/>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5587CF-1322-4145-A400-A064CAF15EF9}">
      <dsp:nvSpPr>
        <dsp:cNvPr id="0" name=""/>
        <dsp:cNvSpPr/>
      </dsp:nvSpPr>
      <dsp:spPr>
        <a:xfrm>
          <a:off x="3614737" y="606029"/>
          <a:ext cx="3286125" cy="460057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77900">
            <a:lnSpc>
              <a:spcPct val="90000"/>
            </a:lnSpc>
            <a:spcBef>
              <a:spcPct val="0"/>
            </a:spcBef>
            <a:spcAft>
              <a:spcPct val="35000"/>
            </a:spcAft>
            <a:buNone/>
          </a:pPr>
          <a:r>
            <a:rPr lang="en-US" sz="2200" kern="1200" dirty="0"/>
            <a:t>For each outcome, identify at least one current data point or data source that you could use to measure the extent to which you are achieving your outcomes</a:t>
          </a:r>
        </a:p>
      </dsp:txBody>
      <dsp:txXfrm>
        <a:off x="3614737" y="2354248"/>
        <a:ext cx="3286125" cy="2760345"/>
      </dsp:txXfrm>
    </dsp:sp>
    <dsp:sp modelId="{3A503193-A50E-49A7-AF94-8104CA7E4EC4}">
      <dsp:nvSpPr>
        <dsp:cNvPr id="0" name=""/>
        <dsp:cNvSpPr/>
      </dsp:nvSpPr>
      <dsp:spPr>
        <a:xfrm>
          <a:off x="4567713" y="1066087"/>
          <a:ext cx="1380172" cy="1380172"/>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69835" y="1268209"/>
        <a:ext cx="975928" cy="975928"/>
      </dsp:txXfrm>
    </dsp:sp>
    <dsp:sp modelId="{500327E7-45B2-4FD8-B9B0-E6F11B84789A}">
      <dsp:nvSpPr>
        <dsp:cNvPr id="0" name=""/>
        <dsp:cNvSpPr/>
      </dsp:nvSpPr>
      <dsp:spPr>
        <a:xfrm>
          <a:off x="3614737" y="5206532"/>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D52936-2C82-4CAE-B9FC-BEE71CB70618}">
      <dsp:nvSpPr>
        <dsp:cNvPr id="0" name=""/>
        <dsp:cNvSpPr/>
      </dsp:nvSpPr>
      <dsp:spPr>
        <a:xfrm>
          <a:off x="7229475" y="606029"/>
          <a:ext cx="3286125" cy="460057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77900">
            <a:lnSpc>
              <a:spcPct val="90000"/>
            </a:lnSpc>
            <a:spcBef>
              <a:spcPct val="0"/>
            </a:spcBef>
            <a:spcAft>
              <a:spcPct val="35000"/>
            </a:spcAft>
            <a:buNone/>
          </a:pPr>
          <a:r>
            <a:rPr lang="en-US" sz="2200" kern="1200" dirty="0"/>
            <a:t>Describe at least one way you could use your data to improve a program or service designed to achieve one of your outcomes</a:t>
          </a:r>
        </a:p>
      </dsp:txBody>
      <dsp:txXfrm>
        <a:off x="7229475" y="2354248"/>
        <a:ext cx="3286125" cy="2760345"/>
      </dsp:txXfrm>
    </dsp:sp>
    <dsp:sp modelId="{B3674130-F5F3-43D4-B2CA-B39584DD4252}">
      <dsp:nvSpPr>
        <dsp:cNvPr id="0" name=""/>
        <dsp:cNvSpPr/>
      </dsp:nvSpPr>
      <dsp:spPr>
        <a:xfrm>
          <a:off x="8182451" y="1066087"/>
          <a:ext cx="1380172" cy="1380172"/>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384573" y="1268209"/>
        <a:ext cx="975928" cy="975928"/>
      </dsp:txXfrm>
    </dsp:sp>
    <dsp:sp modelId="{1711C511-1A1A-4CFF-AA89-56D046029087}">
      <dsp:nvSpPr>
        <dsp:cNvPr id="0" name=""/>
        <dsp:cNvSpPr/>
      </dsp:nvSpPr>
      <dsp:spPr>
        <a:xfrm>
          <a:off x="7229475" y="5206532"/>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CC70E-C3A8-8647-8581-0D9C0B1EDF05}" type="datetimeFigureOut">
              <a:rPr lang="en-US" smtClean="0"/>
              <a:t>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DE196-4351-4843-9ED5-E9781C04E1B1}" type="slidenum">
              <a:rPr lang="en-US" smtClean="0"/>
              <a:t>‹#›</a:t>
            </a:fld>
            <a:endParaRPr lang="en-US"/>
          </a:p>
        </p:txBody>
      </p:sp>
    </p:spTree>
    <p:extLst>
      <p:ext uri="{BB962C8B-B14F-4D97-AF65-F5344CB8AC3E}">
        <p14:creationId xmlns:p14="http://schemas.microsoft.com/office/powerpoint/2010/main" val="519804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a:p>
            <a:pPr marL="171450" indent="-171450">
              <a:buFontTx/>
              <a:buChar char="-"/>
            </a:pPr>
            <a:r>
              <a:rPr lang="en-US" dirty="0"/>
              <a:t>Assessment Specialist for the Division of SA at CU Boulder</a:t>
            </a:r>
          </a:p>
          <a:p>
            <a:pPr marL="171450" indent="-171450">
              <a:buFontTx/>
              <a:buChar char="-"/>
            </a:pPr>
            <a:r>
              <a:rPr lang="en-US" dirty="0"/>
              <a:t>Newly elected to the Directorate Board for the ACPA Commission for Assessment and Evaluation in Higher Ed. </a:t>
            </a:r>
          </a:p>
          <a:p>
            <a:pPr marL="171450" indent="-171450">
              <a:buFontTx/>
              <a:buChar char="-"/>
            </a:pPr>
            <a:endParaRPr lang="en-US" dirty="0"/>
          </a:p>
          <a:p>
            <a:pPr marL="171450" indent="-171450">
              <a:buFontTx/>
              <a:buChar char="-"/>
            </a:pPr>
            <a:r>
              <a:rPr lang="en-US" dirty="0"/>
              <a:t>I’m hoping that in our short time together this morning, each of you will walk away with some nugget or next step to help you and your teams elevate your assessment practices </a:t>
            </a:r>
          </a:p>
        </p:txBody>
      </p:sp>
      <p:sp>
        <p:nvSpPr>
          <p:cNvPr id="4" name="Slide Number Placeholder 3"/>
          <p:cNvSpPr>
            <a:spLocks noGrp="1"/>
          </p:cNvSpPr>
          <p:nvPr>
            <p:ph type="sldNum" sz="quarter" idx="5"/>
          </p:nvPr>
        </p:nvSpPr>
        <p:spPr/>
        <p:txBody>
          <a:bodyPr/>
          <a:lstStyle/>
          <a:p>
            <a:fld id="{07FDE196-4351-4843-9ED5-E9781C04E1B1}" type="slidenum">
              <a:rPr lang="en-US" smtClean="0"/>
              <a:t>1</a:t>
            </a:fld>
            <a:endParaRPr lang="en-US"/>
          </a:p>
        </p:txBody>
      </p:sp>
    </p:spTree>
    <p:extLst>
      <p:ext uri="{BB962C8B-B14F-4D97-AF65-F5344CB8AC3E}">
        <p14:creationId xmlns:p14="http://schemas.microsoft.com/office/powerpoint/2010/main" val="2454755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data sources that help us to assess learning – both directly and indirectly</a:t>
            </a:r>
          </a:p>
          <a:p>
            <a:endParaRPr lang="en-US" dirty="0"/>
          </a:p>
          <a:p>
            <a:r>
              <a:rPr lang="en-US" dirty="0"/>
              <a:t>Questions or concerns about learning outcomes before we continue?</a:t>
            </a:r>
          </a:p>
        </p:txBody>
      </p:sp>
      <p:sp>
        <p:nvSpPr>
          <p:cNvPr id="4" name="Slide Number Placeholder 3"/>
          <p:cNvSpPr>
            <a:spLocks noGrp="1"/>
          </p:cNvSpPr>
          <p:nvPr>
            <p:ph type="sldNum" sz="quarter" idx="5"/>
          </p:nvPr>
        </p:nvSpPr>
        <p:spPr/>
        <p:txBody>
          <a:bodyPr/>
          <a:lstStyle/>
          <a:p>
            <a:fld id="{07FDE196-4351-4843-9ED5-E9781C04E1B1}" type="slidenum">
              <a:rPr lang="en-US" smtClean="0"/>
              <a:t>10</a:t>
            </a:fld>
            <a:endParaRPr lang="en-US"/>
          </a:p>
        </p:txBody>
      </p:sp>
    </p:spTree>
    <p:extLst>
      <p:ext uri="{BB962C8B-B14F-4D97-AF65-F5344CB8AC3E}">
        <p14:creationId xmlns:p14="http://schemas.microsoft.com/office/powerpoint/2010/main" val="3187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 like to hear from you all, what are some of the data points or measures you currently use? How do you use them?</a:t>
            </a:r>
          </a:p>
          <a:p>
            <a:endParaRPr lang="en-US" dirty="0"/>
          </a:p>
        </p:txBody>
      </p:sp>
      <p:sp>
        <p:nvSpPr>
          <p:cNvPr id="4" name="Slide Number Placeholder 3"/>
          <p:cNvSpPr>
            <a:spLocks noGrp="1"/>
          </p:cNvSpPr>
          <p:nvPr>
            <p:ph type="sldNum" sz="quarter" idx="5"/>
          </p:nvPr>
        </p:nvSpPr>
        <p:spPr/>
        <p:txBody>
          <a:bodyPr/>
          <a:lstStyle/>
          <a:p>
            <a:fld id="{07FDE196-4351-4843-9ED5-E9781C04E1B1}" type="slidenum">
              <a:rPr lang="en-US" smtClean="0"/>
              <a:t>11</a:t>
            </a:fld>
            <a:endParaRPr lang="en-US"/>
          </a:p>
        </p:txBody>
      </p:sp>
    </p:spTree>
    <p:extLst>
      <p:ext uri="{BB962C8B-B14F-4D97-AF65-F5344CB8AC3E}">
        <p14:creationId xmlns:p14="http://schemas.microsoft.com/office/powerpoint/2010/main" val="134262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 many ways we  can use the data we collect for improvement….</a:t>
            </a:r>
          </a:p>
          <a:p>
            <a:pPr marL="171450" indent="-171450">
              <a:buFont typeface="Arial" panose="020B0604020202020204" pitchFamily="34" charset="0"/>
              <a:buChar char="•"/>
            </a:pPr>
            <a:r>
              <a:rPr lang="en-US" dirty="0"/>
              <a:t>Understanding the students who we serve by disaggregating any of our data tied to a student record, but various demographics. Become besties with your IR office! They can provide demos you need. </a:t>
            </a:r>
          </a:p>
          <a:p>
            <a:pPr marL="171450" indent="-171450">
              <a:buFont typeface="Arial" panose="020B0604020202020204" pitchFamily="34" charset="0"/>
              <a:buChar char="•"/>
            </a:pPr>
            <a:r>
              <a:rPr lang="en-US" dirty="0"/>
              <a:t>Informing training opportunities for your dept staff – where are we lacking in quality or where could we improve our knowledge/skills?</a:t>
            </a:r>
          </a:p>
          <a:p>
            <a:pPr marL="171450" indent="-171450">
              <a:buFont typeface="Arial" panose="020B0604020202020204" pitchFamily="34" charset="0"/>
              <a:buChar char="•"/>
            </a:pPr>
            <a:r>
              <a:rPr lang="en-US" dirty="0"/>
              <a:t>Faculty or campus partner training needs in a similar way – what are some misconceptions or misunderstandings that your seeing in the data? One area where I would actually say anecdotes are okay.</a:t>
            </a:r>
          </a:p>
          <a:p>
            <a:pPr marL="171450" indent="-171450">
              <a:buFont typeface="Arial" panose="020B0604020202020204" pitchFamily="34" charset="0"/>
              <a:buChar char="•"/>
            </a:pPr>
            <a:r>
              <a:rPr lang="en-US" dirty="0"/>
              <a:t>Student advocacy – either helping to build the skills, or using data that documents their concerns or barriers to access to advocate for them</a:t>
            </a:r>
          </a:p>
          <a:p>
            <a:pPr marL="171450" indent="-171450">
              <a:buFont typeface="Arial" panose="020B0604020202020204" pitchFamily="34" charset="0"/>
              <a:buChar char="•"/>
            </a:pPr>
            <a:r>
              <a:rPr lang="en-US" dirty="0"/>
              <a:t>Customer service improvement</a:t>
            </a:r>
          </a:p>
          <a:p>
            <a:pPr marL="171450" indent="-171450">
              <a:buFont typeface="Arial" panose="020B0604020202020204" pitchFamily="34" charset="0"/>
              <a:buChar char="•"/>
            </a:pPr>
            <a:r>
              <a:rPr lang="en-US" dirty="0"/>
              <a:t>Accessibility improvements on campus – again using data from student concerns or your own observations</a:t>
            </a:r>
          </a:p>
          <a:p>
            <a:pPr marL="171450" indent="-171450">
              <a:buFont typeface="Arial" panose="020B0604020202020204" pitchFamily="34" charset="0"/>
              <a:buChar char="•"/>
            </a:pPr>
            <a:r>
              <a:rPr lang="en-US" dirty="0"/>
              <a:t>Student skill development – from observations, surveys, etc.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FDE196-4351-4843-9ED5-E9781C04E1B1}" type="slidenum">
              <a:rPr lang="en-US" smtClean="0"/>
              <a:t>12</a:t>
            </a:fld>
            <a:endParaRPr lang="en-US"/>
          </a:p>
        </p:txBody>
      </p:sp>
    </p:spTree>
    <p:extLst>
      <p:ext uri="{BB962C8B-B14F-4D97-AF65-F5344CB8AC3E}">
        <p14:creationId xmlns:p14="http://schemas.microsoft.com/office/powerpoint/2010/main" val="1273482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received student record data back to Fall 2020 and was essentially asked to analyze and make meaning of it for our DS team. Data contained</a:t>
            </a:r>
          </a:p>
          <a:p>
            <a:pPr marL="171450" indent="-171450">
              <a:buFont typeface="Arial" panose="020B0604020202020204" pitchFamily="34" charset="0"/>
              <a:buChar char="•"/>
            </a:pPr>
            <a:r>
              <a:rPr lang="en-US" dirty="0"/>
              <a:t>Student ID</a:t>
            </a:r>
          </a:p>
          <a:p>
            <a:pPr marL="171450" indent="-171450">
              <a:buFont typeface="Arial" panose="020B0604020202020204" pitchFamily="34" charset="0"/>
              <a:buChar char="•"/>
            </a:pPr>
            <a:r>
              <a:rPr lang="en-US" dirty="0"/>
              <a:t>Accommodation request date – which I translated to Semester</a:t>
            </a:r>
          </a:p>
          <a:p>
            <a:pPr marL="171450" indent="-171450">
              <a:buFont typeface="Arial" panose="020B0604020202020204" pitchFamily="34" charset="0"/>
              <a:buChar char="•"/>
            </a:pPr>
            <a:r>
              <a:rPr lang="en-US" dirty="0"/>
              <a:t>Disability categories </a:t>
            </a:r>
          </a:p>
          <a:p>
            <a:pPr marL="171450" indent="-171450">
              <a:buFont typeface="Arial" panose="020B0604020202020204" pitchFamily="34" charset="0"/>
              <a:buChar char="•"/>
            </a:pPr>
            <a:r>
              <a:rPr lang="en-US" dirty="0"/>
              <a:t>Accommodation categories</a:t>
            </a:r>
          </a:p>
          <a:p>
            <a:pPr marL="171450" indent="-171450">
              <a:buFont typeface="Arial" panose="020B0604020202020204" pitchFamily="34" charset="0"/>
              <a:buChar char="•"/>
            </a:pPr>
            <a:r>
              <a:rPr lang="en-US" dirty="0"/>
              <a:t>Accessibility coordinator assigned to student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 requested additional demographic information from our IR office for class level, college/school, CO residency, current status at CU since it went back a few years (enrolled, graduated, withdrew, etc.)</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 was able to summarize the data and show a table of trends over time. Here are two examples of charts that took just a few minutes to create from their Excel spreadsheet.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 also added filters to the report I prepared for them so they could disaggregate each chart by college/school and other demographics. So, they could see for example what were the most common accommodations granted to students majoring in engineering or music.</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They are using this data to:</a:t>
            </a:r>
          </a:p>
          <a:p>
            <a:pPr marL="171450" indent="-171450">
              <a:buFont typeface="Arial" panose="020B0604020202020204" pitchFamily="34" charset="0"/>
              <a:buChar char="•"/>
            </a:pPr>
            <a:r>
              <a:rPr lang="en-US" dirty="0"/>
              <a:t>Educate the campus community about inclusive practices, especially related to the disability categories and accommodations that were most frequent in the report</a:t>
            </a:r>
          </a:p>
          <a:p>
            <a:pPr marL="171450" indent="-171450">
              <a:buFont typeface="Arial" panose="020B0604020202020204" pitchFamily="34" charset="0"/>
              <a:buChar char="•"/>
            </a:pPr>
            <a:r>
              <a:rPr lang="en-US" dirty="0"/>
              <a:t>Creating trainings and other resources specific to college/schools related to most common accommodations</a:t>
            </a:r>
          </a:p>
          <a:p>
            <a:pPr marL="171450" indent="-171450">
              <a:buFont typeface="Arial" panose="020B0604020202020204" pitchFamily="34" charset="0"/>
              <a:buChar char="•"/>
            </a:pPr>
            <a:r>
              <a:rPr lang="en-US" dirty="0"/>
              <a:t>Marketing the testing center and now assessing its use in a different way considering the number of testing accommodations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What else can this data tell you? How else might you use this?</a:t>
            </a:r>
          </a:p>
        </p:txBody>
      </p:sp>
      <p:sp>
        <p:nvSpPr>
          <p:cNvPr id="4" name="Slide Number Placeholder 3"/>
          <p:cNvSpPr>
            <a:spLocks noGrp="1"/>
          </p:cNvSpPr>
          <p:nvPr>
            <p:ph type="sldNum" sz="quarter" idx="5"/>
          </p:nvPr>
        </p:nvSpPr>
        <p:spPr/>
        <p:txBody>
          <a:bodyPr/>
          <a:lstStyle/>
          <a:p>
            <a:fld id="{07FDE196-4351-4843-9ED5-E9781C04E1B1}" type="slidenum">
              <a:rPr lang="en-US" smtClean="0"/>
              <a:t>13</a:t>
            </a:fld>
            <a:endParaRPr lang="en-US"/>
          </a:p>
        </p:txBody>
      </p:sp>
    </p:spTree>
    <p:extLst>
      <p:ext uri="{BB962C8B-B14F-4D97-AF65-F5344CB8AC3E}">
        <p14:creationId xmlns:p14="http://schemas.microsoft.com/office/powerpoint/2010/main" val="139786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DE196-4351-4843-9ED5-E9781C04E1B1}" type="slidenum">
              <a:rPr lang="en-US" smtClean="0"/>
              <a:t>14</a:t>
            </a:fld>
            <a:endParaRPr lang="en-US"/>
          </a:p>
        </p:txBody>
      </p:sp>
    </p:spTree>
    <p:extLst>
      <p:ext uri="{BB962C8B-B14F-4D97-AF65-F5344CB8AC3E}">
        <p14:creationId xmlns:p14="http://schemas.microsoft.com/office/powerpoint/2010/main" val="200660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have the ability to do breakout rooms? Great if we could give maybe 5 minutes or so in the rooms to brainstorm these.</a:t>
            </a:r>
          </a:p>
          <a:p>
            <a:endParaRPr lang="en-US" dirty="0"/>
          </a:p>
          <a:p>
            <a:r>
              <a:rPr lang="en-US" dirty="0"/>
              <a:t>Post-Breakout Rooms:</a:t>
            </a:r>
          </a:p>
          <a:p>
            <a:endParaRPr lang="en-US" dirty="0"/>
          </a:p>
          <a:p>
            <a:r>
              <a:rPr lang="en-US" dirty="0"/>
              <a:t>1-2 volunteers to share? </a:t>
            </a:r>
          </a:p>
          <a:p>
            <a:endParaRPr lang="en-US" dirty="0"/>
          </a:p>
          <a:p>
            <a:r>
              <a:rPr lang="en-US" dirty="0"/>
              <a:t>Others may add to the chat</a:t>
            </a:r>
          </a:p>
        </p:txBody>
      </p:sp>
      <p:sp>
        <p:nvSpPr>
          <p:cNvPr id="4" name="Slide Number Placeholder 3"/>
          <p:cNvSpPr>
            <a:spLocks noGrp="1"/>
          </p:cNvSpPr>
          <p:nvPr>
            <p:ph type="sldNum" sz="quarter" idx="5"/>
          </p:nvPr>
        </p:nvSpPr>
        <p:spPr/>
        <p:txBody>
          <a:bodyPr/>
          <a:lstStyle/>
          <a:p>
            <a:fld id="{07FDE196-4351-4843-9ED5-E9781C04E1B1}" type="slidenum">
              <a:rPr lang="en-US" smtClean="0"/>
              <a:t>15</a:t>
            </a:fld>
            <a:endParaRPr lang="en-US"/>
          </a:p>
        </p:txBody>
      </p:sp>
    </p:spTree>
    <p:extLst>
      <p:ext uri="{BB962C8B-B14F-4D97-AF65-F5344CB8AC3E}">
        <p14:creationId xmlns:p14="http://schemas.microsoft.com/office/powerpoint/2010/main" val="2625833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DE196-4351-4843-9ED5-E9781C04E1B1}" type="slidenum">
              <a:rPr lang="en-US" smtClean="0"/>
              <a:t>16</a:t>
            </a:fld>
            <a:endParaRPr lang="en-US"/>
          </a:p>
        </p:txBody>
      </p:sp>
    </p:spTree>
    <p:extLst>
      <p:ext uri="{BB962C8B-B14F-4D97-AF65-F5344CB8AC3E}">
        <p14:creationId xmlns:p14="http://schemas.microsoft.com/office/powerpoint/2010/main" val="321330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offices often hold a wealth of information, so today I’m hoping we can think through creative and meaningful ways to analyze data and interpret the information it presents to us </a:t>
            </a:r>
          </a:p>
        </p:txBody>
      </p:sp>
      <p:sp>
        <p:nvSpPr>
          <p:cNvPr id="4" name="Slide Number Placeholder 3"/>
          <p:cNvSpPr>
            <a:spLocks noGrp="1"/>
          </p:cNvSpPr>
          <p:nvPr>
            <p:ph type="sldNum" sz="quarter" idx="5"/>
          </p:nvPr>
        </p:nvSpPr>
        <p:spPr/>
        <p:txBody>
          <a:bodyPr/>
          <a:lstStyle/>
          <a:p>
            <a:fld id="{07FDE196-4351-4843-9ED5-E9781C04E1B1}" type="slidenum">
              <a:rPr lang="en-US" smtClean="0"/>
              <a:t>2</a:t>
            </a:fld>
            <a:endParaRPr lang="en-US"/>
          </a:p>
        </p:txBody>
      </p:sp>
    </p:spTree>
    <p:extLst>
      <p:ext uri="{BB962C8B-B14F-4D97-AF65-F5344CB8AC3E}">
        <p14:creationId xmlns:p14="http://schemas.microsoft.com/office/powerpoint/2010/main" val="403761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assessment has shifted over the years from a compliance model used for things like accreditation and grants to a more meaningful model of continuous improvement</a:t>
            </a:r>
          </a:p>
          <a:p>
            <a:endParaRPr lang="en-US" dirty="0"/>
          </a:p>
          <a:p>
            <a:r>
              <a:rPr lang="en-US" dirty="0"/>
              <a:t>We collect data to understand how effectively we are achieving what we set out to do.</a:t>
            </a:r>
          </a:p>
          <a:p>
            <a:endParaRPr lang="en-US" dirty="0"/>
          </a:p>
          <a:p>
            <a:r>
              <a:rPr lang="en-US" dirty="0"/>
              <a:t>Begins with the </a:t>
            </a:r>
            <a:r>
              <a:rPr lang="en-US" b="1" dirty="0"/>
              <a:t>mission</a:t>
            </a:r>
            <a:r>
              <a:rPr lang="en-US" b="0" dirty="0"/>
              <a:t> – the entire purpose that our dept/office/program/service exists</a:t>
            </a:r>
          </a:p>
          <a:p>
            <a:endParaRPr lang="en-US" b="0" dirty="0"/>
          </a:p>
          <a:p>
            <a:r>
              <a:rPr lang="en-US" b="0" dirty="0"/>
              <a:t>Our mission is given structure through broad </a:t>
            </a:r>
            <a:r>
              <a:rPr lang="en-US" b="1" dirty="0"/>
              <a:t>goals</a:t>
            </a:r>
            <a:r>
              <a:rPr lang="en-US" b="0" dirty="0"/>
              <a:t> that generally describe what we are hoping to accomplish</a:t>
            </a:r>
          </a:p>
          <a:p>
            <a:endParaRPr lang="en-US" b="0" dirty="0"/>
          </a:p>
          <a:p>
            <a:r>
              <a:rPr lang="en-US" b="0" dirty="0"/>
              <a:t>These goals become actionable and measurable through specific </a:t>
            </a:r>
            <a:r>
              <a:rPr lang="en-US" b="1" dirty="0"/>
              <a:t>outcomes</a:t>
            </a:r>
            <a:r>
              <a:rPr lang="en-US" b="0" dirty="0"/>
              <a:t> that describe in detail what the dept/office/program/service is trying to achieve operationally and in regard to student learning.</a:t>
            </a:r>
          </a:p>
          <a:p>
            <a:endParaRPr lang="en-US" b="0" dirty="0"/>
          </a:p>
          <a:p>
            <a:r>
              <a:rPr lang="en-US" b="0" dirty="0"/>
              <a:t>We collect and analyze data through various methods that help us to measure the extent to which we are achieving our outcomes and we use that information, the findings of the data, to understand the strengths of our work and arguably more importantly, the opportunities for improvement.</a:t>
            </a:r>
          </a:p>
          <a:p>
            <a:endParaRPr lang="en-US" b="0" dirty="0"/>
          </a:p>
          <a:p>
            <a:r>
              <a:rPr lang="en-US" b="0" dirty="0"/>
              <a:t>We make changes with the intention of improving those areas the data suggests could be improved, and complete the cycle again to determine if the changes actually improved the operations or student learning/experience</a:t>
            </a:r>
          </a:p>
          <a:p>
            <a:endParaRPr lang="en-US" b="0" dirty="0"/>
          </a:p>
          <a:p>
            <a:endParaRPr lang="en-US" b="0" dirty="0"/>
          </a:p>
          <a:p>
            <a:r>
              <a:rPr lang="en-US" b="0" dirty="0"/>
              <a:t>For today, we are going to focus our time on the outcomes and the data sources, both current and new, that can help you to move beyond basic utilization numbers and into a more in-depth and holistic understanding of the effectiveness of your work.</a:t>
            </a:r>
          </a:p>
          <a:p>
            <a:endParaRPr lang="en-US" b="0" dirty="0"/>
          </a:p>
          <a:p>
            <a:r>
              <a:rPr lang="en-US" b="0" dirty="0"/>
              <a:t>We tend to use the language of </a:t>
            </a:r>
            <a:r>
              <a:rPr lang="en-US" b="1" dirty="0"/>
              <a:t>outcomes-based assessment</a:t>
            </a:r>
            <a:r>
              <a:rPr lang="en-US" b="0" dirty="0"/>
              <a:t> in higher ed  where we begin with the end in mind. Instead of trying to make sense of random data, we begin by focusing on what we want to achieve (outcomes) and then collect data that is meaningful to us, data that measures how well we are achieving those outcomes. So we are really intentional about our data collection. We are all busy and so we don’t need to be doing busy work or wasting time collecting and analyzing data that doesn’t tell us anything useful. So we need to figure out what is useful….</a:t>
            </a:r>
          </a:p>
        </p:txBody>
      </p:sp>
      <p:sp>
        <p:nvSpPr>
          <p:cNvPr id="4" name="Slide Number Placeholder 3"/>
          <p:cNvSpPr>
            <a:spLocks noGrp="1"/>
          </p:cNvSpPr>
          <p:nvPr>
            <p:ph type="sldNum" sz="quarter" idx="5"/>
          </p:nvPr>
        </p:nvSpPr>
        <p:spPr/>
        <p:txBody>
          <a:bodyPr/>
          <a:lstStyle/>
          <a:p>
            <a:fld id="{07FDE196-4351-4843-9ED5-E9781C04E1B1}" type="slidenum">
              <a:rPr lang="en-US" smtClean="0"/>
              <a:t>3</a:t>
            </a:fld>
            <a:endParaRPr lang="en-US"/>
          </a:p>
        </p:txBody>
      </p:sp>
    </p:spTree>
    <p:extLst>
      <p:ext uri="{BB962C8B-B14F-4D97-AF65-F5344CB8AC3E}">
        <p14:creationId xmlns:p14="http://schemas.microsoft.com/office/powerpoint/2010/main" val="244251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types of outcomes: Process and learning. All the data that we collect should help you to assess the extent to which you are achieving one or more of your process and/or learning outcomes. </a:t>
            </a:r>
          </a:p>
          <a:p>
            <a:endParaRPr lang="en-US" dirty="0"/>
          </a:p>
          <a:p>
            <a:r>
              <a:rPr lang="en-US" b="1" dirty="0"/>
              <a:t>Process </a:t>
            </a:r>
            <a:r>
              <a:rPr lang="en-US" b="0" dirty="0"/>
              <a:t>outcomes detail what you are trying to achieve, operationally</a:t>
            </a:r>
          </a:p>
          <a:p>
            <a:pPr marL="171450" indent="-171450">
              <a:buFont typeface="Arial" panose="020B0604020202020204" pitchFamily="34" charset="0"/>
              <a:buChar char="•"/>
            </a:pPr>
            <a:r>
              <a:rPr lang="en-US" b="0" dirty="0"/>
              <a:t>Utilization of services</a:t>
            </a:r>
          </a:p>
          <a:p>
            <a:pPr marL="171450" indent="-171450">
              <a:buFont typeface="Arial" panose="020B0604020202020204" pitchFamily="34" charset="0"/>
              <a:buChar char="•"/>
            </a:pPr>
            <a:r>
              <a:rPr lang="en-US" b="0" dirty="0"/>
              <a:t>Processing time for accommodation requests</a:t>
            </a:r>
          </a:p>
          <a:p>
            <a:pPr marL="171450" indent="-171450">
              <a:buFont typeface="Arial" panose="020B0604020202020204" pitchFamily="34" charset="0"/>
              <a:buChar char="•"/>
            </a:pPr>
            <a:r>
              <a:rPr lang="en-US" b="0" dirty="0"/>
              <a:t>Wait time for appointments with accessibility coordinators</a:t>
            </a:r>
          </a:p>
          <a:p>
            <a:pPr marL="171450" indent="-171450">
              <a:buFont typeface="Arial" panose="020B0604020202020204" pitchFamily="34" charset="0"/>
              <a:buChar char="•"/>
            </a:pPr>
            <a:r>
              <a:rPr lang="en-US" b="0" dirty="0"/>
              <a:t>Customer service</a:t>
            </a:r>
          </a:p>
          <a:p>
            <a:pPr marL="171450" indent="-171450">
              <a:buFont typeface="Arial" panose="020B0604020202020204" pitchFamily="34" charset="0"/>
              <a:buChar char="•"/>
            </a:pPr>
            <a:r>
              <a:rPr lang="en-US" b="0" dirty="0"/>
              <a:t>Student satisfaction </a:t>
            </a:r>
          </a:p>
          <a:p>
            <a:pPr marL="171450" indent="-171450">
              <a:buFont typeface="Arial" panose="020B0604020202020204" pitchFamily="34" charset="0"/>
              <a:buChar char="•"/>
            </a:pPr>
            <a:r>
              <a:rPr lang="en-US" b="0" dirty="0"/>
              <a:t>Sense of belonging</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Learning</a:t>
            </a:r>
            <a:r>
              <a:rPr lang="en-US" b="0" dirty="0"/>
              <a:t> outcomes detail what you want students (or others) to know or be able to do as a result of interacting with your dept/office/program/service. Includes conceptual knowledge and skill development</a:t>
            </a:r>
          </a:p>
          <a:p>
            <a:pPr marL="171450" indent="-171450">
              <a:buFont typeface="Arial" panose="020B0604020202020204" pitchFamily="34" charset="0"/>
              <a:buChar char="•"/>
            </a:pPr>
            <a:r>
              <a:rPr lang="en-US" b="0" dirty="0"/>
              <a:t>How to accurately complete the accommodation request process</a:t>
            </a:r>
          </a:p>
          <a:p>
            <a:pPr marL="171450" indent="-171450">
              <a:buFont typeface="Arial" panose="020B0604020202020204" pitchFamily="34" charset="0"/>
              <a:buChar char="•"/>
            </a:pPr>
            <a:r>
              <a:rPr lang="en-US" b="0" dirty="0"/>
              <a:t>Self-advocacy skills with their faculty</a:t>
            </a:r>
          </a:p>
          <a:p>
            <a:pPr marL="171450" indent="-171450">
              <a:buFont typeface="Arial" panose="020B0604020202020204" pitchFamily="34" charset="0"/>
              <a:buChar char="•"/>
            </a:pPr>
            <a:r>
              <a:rPr lang="en-US" b="0" dirty="0"/>
              <a:t>How to use AT in an AT class/workshop</a:t>
            </a:r>
          </a:p>
          <a:p>
            <a:pPr marL="171450" indent="-171450">
              <a:buFont typeface="Arial" panose="020B0604020202020204" pitchFamily="34" charset="0"/>
              <a:buChar char="•"/>
            </a:pPr>
            <a:r>
              <a:rPr lang="en-US" b="0" dirty="0"/>
              <a:t>Faculty understand how to implement the most common accommodations</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So what do these outcomes look like in writing?</a:t>
            </a:r>
            <a:endParaRPr lang="en-US" b="0" dirty="0"/>
          </a:p>
          <a:p>
            <a:pPr marL="0" indent="0">
              <a:buNone/>
            </a:pPr>
            <a:endParaRPr lang="en-US" dirty="0"/>
          </a:p>
        </p:txBody>
      </p:sp>
      <p:sp>
        <p:nvSpPr>
          <p:cNvPr id="4" name="Slide Number Placeholder 3"/>
          <p:cNvSpPr>
            <a:spLocks noGrp="1"/>
          </p:cNvSpPr>
          <p:nvPr>
            <p:ph type="sldNum" sz="quarter" idx="5"/>
          </p:nvPr>
        </p:nvSpPr>
        <p:spPr/>
        <p:txBody>
          <a:bodyPr/>
          <a:lstStyle/>
          <a:p>
            <a:fld id="{07FDE196-4351-4843-9ED5-E9781C04E1B1}" type="slidenum">
              <a:rPr lang="en-US" smtClean="0"/>
              <a:t>4</a:t>
            </a:fld>
            <a:endParaRPr lang="en-US"/>
          </a:p>
        </p:txBody>
      </p:sp>
    </p:spTree>
    <p:extLst>
      <p:ext uri="{BB962C8B-B14F-4D97-AF65-F5344CB8AC3E}">
        <p14:creationId xmlns:p14="http://schemas.microsoft.com/office/powerpoint/2010/main" val="216670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outcomes focus on operations or experiences you want to deliver in terms of quantity and/or quality</a:t>
            </a:r>
          </a:p>
          <a:p>
            <a:endParaRPr lang="en-US" dirty="0"/>
          </a:p>
          <a:p>
            <a:r>
              <a:rPr lang="en-US" dirty="0"/>
              <a:t>Some examples I have seen over the years include…</a:t>
            </a:r>
          </a:p>
          <a:p>
            <a:endParaRPr lang="en-US" dirty="0"/>
          </a:p>
          <a:p>
            <a:r>
              <a:rPr lang="en-US" dirty="0"/>
              <a:t>Notice our focus is on what we are </a:t>
            </a:r>
            <a:r>
              <a:rPr lang="en-US" i="1" dirty="0"/>
              <a:t>delivering</a:t>
            </a:r>
            <a:r>
              <a:rPr lang="en-US" i="0" dirty="0"/>
              <a:t> as a dept/office/program/service</a:t>
            </a:r>
          </a:p>
          <a:p>
            <a:endParaRPr lang="en-US" i="0" dirty="0"/>
          </a:p>
          <a:p>
            <a:r>
              <a:rPr lang="en-US" i="0" dirty="0"/>
              <a:t>Other examples of process outcomes?</a:t>
            </a:r>
            <a:endParaRPr lang="en-US" i="1" dirty="0"/>
          </a:p>
          <a:p>
            <a:endParaRPr lang="en-US" dirty="0"/>
          </a:p>
          <a:p>
            <a:r>
              <a:rPr lang="en-US" dirty="0"/>
              <a:t>Discussion:  What are some data points or sources you could use to determine how effectively you were achieving these outcomes?</a:t>
            </a:r>
          </a:p>
          <a:p>
            <a:endParaRPr lang="en-US" dirty="0"/>
          </a:p>
          <a:p>
            <a:r>
              <a:rPr lang="en-US" dirty="0"/>
              <a:t>Examples:</a:t>
            </a:r>
          </a:p>
          <a:p>
            <a:pPr marL="228600" indent="-228600">
              <a:buAutoNum type="arabicPeriod"/>
            </a:pPr>
            <a:r>
              <a:rPr lang="en-US" dirty="0"/>
              <a:t>Student survey </a:t>
            </a:r>
          </a:p>
          <a:p>
            <a:pPr marL="228600" indent="-228600">
              <a:buAutoNum type="arabicPeriod"/>
            </a:pPr>
            <a:r>
              <a:rPr lang="en-US" dirty="0"/>
              <a:t>Student survey, focus groups, interviews</a:t>
            </a:r>
          </a:p>
          <a:p>
            <a:pPr marL="228600" indent="-228600">
              <a:buAutoNum type="arabicPeriod"/>
            </a:pPr>
            <a:r>
              <a:rPr lang="en-US" dirty="0"/>
              <a:t>Document analysis, database file review (dates for request created vs. accommodations approved) – Great tasks for student staff!</a:t>
            </a:r>
          </a:p>
          <a:p>
            <a:pPr marL="228600" indent="-228600">
              <a:buAutoNum type="arabicPeriod"/>
            </a:pPr>
            <a:r>
              <a:rPr lang="en-US" dirty="0"/>
              <a:t>Faculty headcount, could specify for certain depts/colleges e.g. improving biology faculty attendance, or languages faculty</a:t>
            </a:r>
          </a:p>
          <a:p>
            <a:pPr marL="228600" indent="-228600">
              <a:buAutoNum type="arabicPeriod"/>
            </a:pPr>
            <a:r>
              <a:rPr lang="en-US" dirty="0"/>
              <a:t>Campus partners survey, landscape review, student survey findings, longitudinal review of student data to inform training topics (example at end)</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7FDE196-4351-4843-9ED5-E9781C04E1B1}" type="slidenum">
              <a:rPr lang="en-US" smtClean="0"/>
              <a:t>5</a:t>
            </a:fld>
            <a:endParaRPr lang="en-US"/>
          </a:p>
        </p:txBody>
      </p:sp>
    </p:spTree>
    <p:extLst>
      <p:ext uri="{BB962C8B-B14F-4D97-AF65-F5344CB8AC3E}">
        <p14:creationId xmlns:p14="http://schemas.microsoft.com/office/powerpoint/2010/main" val="228657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DE196-4351-4843-9ED5-E9781C04E1B1}" type="slidenum">
              <a:rPr lang="en-US" smtClean="0"/>
              <a:t>6</a:t>
            </a:fld>
            <a:endParaRPr lang="en-US"/>
          </a:p>
        </p:txBody>
      </p:sp>
    </p:spTree>
    <p:extLst>
      <p:ext uri="{BB962C8B-B14F-4D97-AF65-F5344CB8AC3E}">
        <p14:creationId xmlns:p14="http://schemas.microsoft.com/office/powerpoint/2010/main" val="206587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outcomes – or what we want students to know or be able to do as a result of interacting with us</a:t>
            </a:r>
          </a:p>
          <a:p>
            <a:endParaRPr lang="en-US" dirty="0"/>
          </a:p>
          <a:p>
            <a:r>
              <a:rPr lang="en-US" dirty="0"/>
              <a:t>When you’re first getting started with learning outcomes, I recommend following a simple, standard formula.</a:t>
            </a:r>
          </a:p>
          <a:p>
            <a:endParaRPr lang="en-US" dirty="0"/>
          </a:p>
          <a:p>
            <a:r>
              <a:rPr lang="en-US" dirty="0"/>
              <a:t>Bloom’s Taxonomy provides this hierarchical language that helps us to accurately assess various levels of critical thinking: remembering, understanding, applying, analyzing, evaluating, and creating.</a:t>
            </a:r>
          </a:p>
          <a:p>
            <a:endParaRPr lang="en-US" dirty="0"/>
          </a:p>
          <a:p>
            <a:r>
              <a:rPr lang="en-US" dirty="0"/>
              <a:t>Let’s look at some more examples of learning outcomes….</a:t>
            </a:r>
          </a:p>
          <a:p>
            <a:endParaRPr lang="en-US" dirty="0"/>
          </a:p>
        </p:txBody>
      </p:sp>
      <p:sp>
        <p:nvSpPr>
          <p:cNvPr id="4" name="Slide Number Placeholder 3"/>
          <p:cNvSpPr>
            <a:spLocks noGrp="1"/>
          </p:cNvSpPr>
          <p:nvPr>
            <p:ph type="sldNum" sz="quarter" idx="5"/>
          </p:nvPr>
        </p:nvSpPr>
        <p:spPr/>
        <p:txBody>
          <a:bodyPr/>
          <a:lstStyle/>
          <a:p>
            <a:fld id="{07FDE196-4351-4843-9ED5-E9781C04E1B1}" type="slidenum">
              <a:rPr lang="en-US" smtClean="0"/>
              <a:t>7</a:t>
            </a:fld>
            <a:endParaRPr lang="en-US"/>
          </a:p>
        </p:txBody>
      </p:sp>
    </p:spTree>
    <p:extLst>
      <p:ext uri="{BB962C8B-B14F-4D97-AF65-F5344CB8AC3E}">
        <p14:creationId xmlns:p14="http://schemas.microsoft.com/office/powerpoint/2010/main" val="269659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interacting with your office….</a:t>
            </a:r>
          </a:p>
          <a:p>
            <a:endParaRPr lang="en-US" dirty="0"/>
          </a:p>
          <a:p>
            <a:r>
              <a:rPr lang="en-US" dirty="0"/>
              <a:t>Discussion: What are some data points or sources you could use to determine how effectively you are achieving these outcomes? Notice these are a bit harder.</a:t>
            </a:r>
          </a:p>
          <a:p>
            <a:endParaRPr lang="en-US" dirty="0"/>
          </a:p>
          <a:p>
            <a:pPr marL="228600" indent="-228600">
              <a:buAutoNum type="arabicPeriod"/>
            </a:pPr>
            <a:r>
              <a:rPr lang="en-US" dirty="0"/>
              <a:t>Student self-report on a survey, potentially observation of interaction, interview or focus groups</a:t>
            </a:r>
          </a:p>
          <a:p>
            <a:pPr marL="228600" indent="-228600">
              <a:buAutoNum type="arabicPeriod"/>
            </a:pPr>
            <a:r>
              <a:rPr lang="en-US" dirty="0"/>
              <a:t>Campus partner survey, observation in real time, post-training assessment asking campus partner participants how they would apply disability-inclusive practices to their respective setting</a:t>
            </a:r>
          </a:p>
          <a:p>
            <a:pPr marL="228600" indent="-228600">
              <a:buAutoNum type="arabicPeriod"/>
            </a:pPr>
            <a:r>
              <a:rPr lang="en-US" dirty="0"/>
              <a:t>Faculty survey, focus groups, post UDL training</a:t>
            </a:r>
          </a:p>
          <a:p>
            <a:pPr marL="228600" indent="-228600">
              <a:buAutoNum type="arabicPeriod"/>
            </a:pPr>
            <a:r>
              <a:rPr lang="en-US" dirty="0"/>
              <a:t>End of appointment question from staff asking them to describe before leaving appointment (documenting in student records)</a:t>
            </a:r>
          </a:p>
          <a:p>
            <a:pPr marL="228600" indent="-228600">
              <a:buAutoNum type="arabicPeriod"/>
            </a:pPr>
            <a:r>
              <a:rPr lang="en-US" dirty="0"/>
              <a:t>Student self-report on survey, focus groups, interviews, </a:t>
            </a:r>
          </a:p>
          <a:p>
            <a:pPr marL="228600" indent="-228600">
              <a:buAutoNum type="arabicPeriod"/>
            </a:pPr>
            <a:endParaRPr lang="en-US" dirty="0"/>
          </a:p>
          <a:p>
            <a:pPr marL="0" indent="0">
              <a:buNone/>
            </a:pPr>
            <a:r>
              <a:rPr lang="en-US" dirty="0"/>
              <a:t>Notice I’m not using the word “understand” – that’s because this word is quite ambiguous and can be challenging to measure. Outcomes are different from goals because they are measurable.</a:t>
            </a:r>
          </a:p>
          <a:p>
            <a:pPr marL="0" indent="0">
              <a:buNone/>
            </a:pPr>
            <a:endParaRPr lang="en-US" dirty="0"/>
          </a:p>
          <a:p>
            <a:pPr marL="0" indent="0">
              <a:buNone/>
            </a:pPr>
            <a:r>
              <a:rPr lang="en-US" dirty="0"/>
              <a:t>When assessing student learning, we do it in one of two ways…</a:t>
            </a:r>
          </a:p>
        </p:txBody>
      </p:sp>
      <p:sp>
        <p:nvSpPr>
          <p:cNvPr id="4" name="Slide Number Placeholder 3"/>
          <p:cNvSpPr>
            <a:spLocks noGrp="1"/>
          </p:cNvSpPr>
          <p:nvPr>
            <p:ph type="sldNum" sz="quarter" idx="5"/>
          </p:nvPr>
        </p:nvSpPr>
        <p:spPr/>
        <p:txBody>
          <a:bodyPr/>
          <a:lstStyle/>
          <a:p>
            <a:fld id="{07FDE196-4351-4843-9ED5-E9781C04E1B1}" type="slidenum">
              <a:rPr lang="en-US" smtClean="0"/>
              <a:t>8</a:t>
            </a:fld>
            <a:endParaRPr lang="en-US"/>
          </a:p>
        </p:txBody>
      </p:sp>
    </p:spTree>
    <p:extLst>
      <p:ext uri="{BB962C8B-B14F-4D97-AF65-F5344CB8AC3E}">
        <p14:creationId xmlns:p14="http://schemas.microsoft.com/office/powerpoint/2010/main" val="1117593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Indirect</a:t>
            </a:r>
          </a:p>
          <a:p>
            <a:pPr marL="171450" indent="-171450">
              <a:buFontTx/>
              <a:buChar char="-"/>
            </a:pPr>
            <a:r>
              <a:rPr lang="en-US" dirty="0"/>
              <a:t>Asks students to reflect and tell us if they </a:t>
            </a:r>
            <a:r>
              <a:rPr lang="en-US" dirty="0" err="1"/>
              <a:t>they</a:t>
            </a:r>
            <a:r>
              <a:rPr lang="en-US" dirty="0"/>
              <a:t> think they learned something</a:t>
            </a:r>
          </a:p>
          <a:p>
            <a:pPr marL="171450" indent="-171450">
              <a:buFontTx/>
              <a:buChar char="-"/>
            </a:pPr>
            <a:r>
              <a:rPr lang="en-US" dirty="0"/>
              <a:t>They don’t need to prove they learned something</a:t>
            </a:r>
          </a:p>
          <a:p>
            <a:pPr marL="171450" indent="-171450">
              <a:buFontTx/>
              <a:buChar char="-"/>
            </a:pPr>
            <a:r>
              <a:rPr lang="en-US" dirty="0"/>
              <a:t>This is generally “easier” to assess, especially if assessing learning on a survey. We can generally ask closed-ended questions where they select an option and move on.</a:t>
            </a:r>
          </a:p>
          <a:p>
            <a:pPr marL="171450" indent="-171450">
              <a:buFontTx/>
              <a:buChar char="-"/>
            </a:pPr>
            <a:r>
              <a:rPr lang="en-US" dirty="0"/>
              <a:t>A note of caution on this is that as humans, we tend to overestimate how much or how well we know something, so this can be and often is an inflation of the truth</a:t>
            </a:r>
          </a:p>
          <a:p>
            <a:pPr marL="171450" indent="-171450">
              <a:buFontTx/>
              <a:buChar char="-"/>
            </a:pPr>
            <a:endParaRPr lang="en-US" dirty="0"/>
          </a:p>
          <a:p>
            <a:r>
              <a:rPr lang="en-US" dirty="0"/>
              <a:t>Direct</a:t>
            </a:r>
          </a:p>
          <a:p>
            <a:pPr marL="171450" indent="-171450">
              <a:buFontTx/>
              <a:buChar char="-"/>
            </a:pPr>
            <a:r>
              <a:rPr lang="en-US" dirty="0"/>
              <a:t>Asks students to demonstrate or prove that they actually learned the thing we wanted them to know</a:t>
            </a:r>
          </a:p>
          <a:p>
            <a:pPr marL="171450" indent="-171450">
              <a:buFontTx/>
              <a:buChar char="-"/>
            </a:pPr>
            <a:r>
              <a:rPr lang="en-US" dirty="0"/>
              <a:t>This is the gold standard and most preferred or ideal way of measuring learning although, not always possible to capture via the methodology we have available</a:t>
            </a:r>
          </a:p>
          <a:p>
            <a:pPr marL="171450" indent="-171450">
              <a:buFontTx/>
              <a:buChar char="-"/>
            </a:pPr>
            <a:r>
              <a:rPr lang="en-US" dirty="0"/>
              <a:t>This is more challenging, and often more time intensive to measure and analyze because they are generally open-response through surveys, interviews, focus groups, etc. </a:t>
            </a:r>
          </a:p>
          <a:p>
            <a:pPr marL="171450" indent="-171450">
              <a:buFontTx/>
              <a:buChar char="-"/>
            </a:pPr>
            <a:r>
              <a:rPr lang="en-US" dirty="0"/>
              <a:t>Using a checklist or rubric to assess responses and/or observations of skill can help increase the efficiency of assessment, but that’s a whole other training in itself!</a:t>
            </a:r>
          </a:p>
          <a:p>
            <a:pPr marL="171450" indent="-171450">
              <a:buFontTx/>
              <a:buChar char="-"/>
            </a:pPr>
            <a:endParaRPr lang="en-US" dirty="0"/>
          </a:p>
          <a:p>
            <a:pPr marL="0" indent="0">
              <a:buFontTx/>
              <a:buNone/>
            </a:pPr>
            <a:r>
              <a:rPr lang="en-US" dirty="0"/>
              <a:t>The type of data we collect here can be used differently as well. </a:t>
            </a:r>
          </a:p>
          <a:p>
            <a:pPr marL="0" indent="0">
              <a:buFontTx/>
              <a:buNone/>
            </a:pPr>
            <a:endParaRPr lang="en-US" dirty="0"/>
          </a:p>
          <a:p>
            <a:pPr marL="0" indent="0">
              <a:buFontTx/>
              <a:buNone/>
            </a:pPr>
            <a:r>
              <a:rPr lang="en-US" dirty="0"/>
              <a:t>Indirect – yes/no type responses are essentially reporting on how many students said yes, no, not sure, etc.</a:t>
            </a:r>
          </a:p>
          <a:p>
            <a:pPr marL="0" indent="0">
              <a:buFontTx/>
              <a:buNone/>
            </a:pPr>
            <a:endParaRPr lang="en-US" dirty="0"/>
          </a:p>
          <a:p>
            <a:pPr marL="0" indent="0">
              <a:buFontTx/>
              <a:buNone/>
            </a:pPr>
            <a:r>
              <a:rPr lang="en-US" dirty="0"/>
              <a:t>Direct – Like the indirect, we can assess for accuracy to say how many were able to accurately articulate their rights and responsibilities or describe one disability-inclusive practice they could apply. But we can get more nuanced to understand…</a:t>
            </a:r>
          </a:p>
          <a:p>
            <a:pPr marL="171450" indent="-171450">
              <a:buFont typeface="Arial" panose="020B0604020202020204" pitchFamily="34" charset="0"/>
              <a:buChar char="•"/>
            </a:pPr>
            <a:r>
              <a:rPr lang="en-US" dirty="0"/>
              <a:t>Were there certain rights/responsibilities that were misunderstood by students? What were they? </a:t>
            </a:r>
          </a:p>
          <a:p>
            <a:pPr marL="171450" indent="-171450">
              <a:buFont typeface="Arial" panose="020B0604020202020204" pitchFamily="34" charset="0"/>
              <a:buChar char="•"/>
            </a:pPr>
            <a:r>
              <a:rPr lang="en-US" dirty="0"/>
              <a:t>Were there certain inclusive practices that were most frequently cited by campus partners? What were they? </a:t>
            </a:r>
          </a:p>
          <a:p>
            <a:pPr marL="171450" indent="-171450">
              <a:buFont typeface="Arial" panose="020B0604020202020204" pitchFamily="34" charset="0"/>
              <a:buChar char="•"/>
            </a:pPr>
            <a:r>
              <a:rPr lang="en-US" dirty="0"/>
              <a:t>Were there differences in the responses by campus partner (faculty, staff, student group) or by student demographics (disability, first-gen, gender identity, etc.)? If yes, what were those difference? What might attribute to those differences?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FDE196-4351-4843-9ED5-E9781C04E1B1}" type="slidenum">
              <a:rPr lang="en-US" smtClean="0"/>
              <a:t>9</a:t>
            </a:fld>
            <a:endParaRPr lang="en-US"/>
          </a:p>
        </p:txBody>
      </p:sp>
    </p:spTree>
    <p:extLst>
      <p:ext uri="{BB962C8B-B14F-4D97-AF65-F5344CB8AC3E}">
        <p14:creationId xmlns:p14="http://schemas.microsoft.com/office/powerpoint/2010/main" val="115903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76661F-B39E-D94D-A55F-14578E066049}"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57FA4-2A85-BF47-8D8B-DEEA227C7303}" type="slidenum">
              <a:rPr lang="en-US" smtClean="0"/>
              <a:t>‹#›</a:t>
            </a:fld>
            <a:endParaRPr lang="en-US"/>
          </a:p>
        </p:txBody>
      </p:sp>
    </p:spTree>
    <p:extLst>
      <p:ext uri="{BB962C8B-B14F-4D97-AF65-F5344CB8AC3E}">
        <p14:creationId xmlns:p14="http://schemas.microsoft.com/office/powerpoint/2010/main" val="916276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6661F-B39E-D94D-A55F-14578E066049}"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57FA4-2A85-BF47-8D8B-DEEA227C7303}" type="slidenum">
              <a:rPr lang="en-US" smtClean="0"/>
              <a:t>‹#›</a:t>
            </a:fld>
            <a:endParaRPr lang="en-US"/>
          </a:p>
        </p:txBody>
      </p:sp>
    </p:spTree>
    <p:extLst>
      <p:ext uri="{BB962C8B-B14F-4D97-AF65-F5344CB8AC3E}">
        <p14:creationId xmlns:p14="http://schemas.microsoft.com/office/powerpoint/2010/main" val="1153766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6661F-B39E-D94D-A55F-14578E066049}"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57FA4-2A85-BF47-8D8B-DEEA227C7303}" type="slidenum">
              <a:rPr lang="en-US" smtClean="0"/>
              <a:t>‹#›</a:t>
            </a:fld>
            <a:endParaRPr lang="en-US"/>
          </a:p>
        </p:txBody>
      </p:sp>
    </p:spTree>
    <p:extLst>
      <p:ext uri="{BB962C8B-B14F-4D97-AF65-F5344CB8AC3E}">
        <p14:creationId xmlns:p14="http://schemas.microsoft.com/office/powerpoint/2010/main" val="111353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6661F-B39E-D94D-A55F-14578E066049}"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57FA4-2A85-BF47-8D8B-DEEA227C7303}" type="slidenum">
              <a:rPr lang="en-US" smtClean="0"/>
              <a:t>‹#›</a:t>
            </a:fld>
            <a:endParaRPr lang="en-US"/>
          </a:p>
        </p:txBody>
      </p:sp>
    </p:spTree>
    <p:extLst>
      <p:ext uri="{BB962C8B-B14F-4D97-AF65-F5344CB8AC3E}">
        <p14:creationId xmlns:p14="http://schemas.microsoft.com/office/powerpoint/2010/main" val="73879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6661F-B39E-D94D-A55F-14578E066049}"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57FA4-2A85-BF47-8D8B-DEEA227C7303}" type="slidenum">
              <a:rPr lang="en-US" smtClean="0"/>
              <a:t>‹#›</a:t>
            </a:fld>
            <a:endParaRPr lang="en-US"/>
          </a:p>
        </p:txBody>
      </p:sp>
    </p:spTree>
    <p:extLst>
      <p:ext uri="{BB962C8B-B14F-4D97-AF65-F5344CB8AC3E}">
        <p14:creationId xmlns:p14="http://schemas.microsoft.com/office/powerpoint/2010/main" val="22495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76661F-B39E-D94D-A55F-14578E066049}"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57FA4-2A85-BF47-8D8B-DEEA227C7303}" type="slidenum">
              <a:rPr lang="en-US" smtClean="0"/>
              <a:t>‹#›</a:t>
            </a:fld>
            <a:endParaRPr lang="en-US"/>
          </a:p>
        </p:txBody>
      </p:sp>
    </p:spTree>
    <p:extLst>
      <p:ext uri="{BB962C8B-B14F-4D97-AF65-F5344CB8AC3E}">
        <p14:creationId xmlns:p14="http://schemas.microsoft.com/office/powerpoint/2010/main" val="371258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76661F-B39E-D94D-A55F-14578E066049}"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57FA4-2A85-BF47-8D8B-DEEA227C7303}" type="slidenum">
              <a:rPr lang="en-US" smtClean="0"/>
              <a:t>‹#›</a:t>
            </a:fld>
            <a:endParaRPr lang="en-US"/>
          </a:p>
        </p:txBody>
      </p:sp>
    </p:spTree>
    <p:extLst>
      <p:ext uri="{BB962C8B-B14F-4D97-AF65-F5344CB8AC3E}">
        <p14:creationId xmlns:p14="http://schemas.microsoft.com/office/powerpoint/2010/main" val="358153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76661F-B39E-D94D-A55F-14578E066049}"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57FA4-2A85-BF47-8D8B-DEEA227C7303}" type="slidenum">
              <a:rPr lang="en-US" smtClean="0"/>
              <a:t>‹#›</a:t>
            </a:fld>
            <a:endParaRPr lang="en-US"/>
          </a:p>
        </p:txBody>
      </p:sp>
    </p:spTree>
    <p:extLst>
      <p:ext uri="{BB962C8B-B14F-4D97-AF65-F5344CB8AC3E}">
        <p14:creationId xmlns:p14="http://schemas.microsoft.com/office/powerpoint/2010/main" val="214242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6661F-B39E-D94D-A55F-14578E066049}" type="datetimeFigureOut">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57FA4-2A85-BF47-8D8B-DEEA227C7303}" type="slidenum">
              <a:rPr lang="en-US" smtClean="0"/>
              <a:t>‹#›</a:t>
            </a:fld>
            <a:endParaRPr lang="en-US"/>
          </a:p>
        </p:txBody>
      </p:sp>
    </p:spTree>
    <p:extLst>
      <p:ext uri="{BB962C8B-B14F-4D97-AF65-F5344CB8AC3E}">
        <p14:creationId xmlns:p14="http://schemas.microsoft.com/office/powerpoint/2010/main" val="213973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76661F-B39E-D94D-A55F-14578E066049}"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57FA4-2A85-BF47-8D8B-DEEA227C7303}" type="slidenum">
              <a:rPr lang="en-US" smtClean="0"/>
              <a:t>‹#›</a:t>
            </a:fld>
            <a:endParaRPr lang="en-US"/>
          </a:p>
        </p:txBody>
      </p:sp>
    </p:spTree>
    <p:extLst>
      <p:ext uri="{BB962C8B-B14F-4D97-AF65-F5344CB8AC3E}">
        <p14:creationId xmlns:p14="http://schemas.microsoft.com/office/powerpoint/2010/main" val="335666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76661F-B39E-D94D-A55F-14578E066049}"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57FA4-2A85-BF47-8D8B-DEEA227C7303}" type="slidenum">
              <a:rPr lang="en-US" smtClean="0"/>
              <a:t>‹#›</a:t>
            </a:fld>
            <a:endParaRPr lang="en-US"/>
          </a:p>
        </p:txBody>
      </p:sp>
    </p:spTree>
    <p:extLst>
      <p:ext uri="{BB962C8B-B14F-4D97-AF65-F5344CB8AC3E}">
        <p14:creationId xmlns:p14="http://schemas.microsoft.com/office/powerpoint/2010/main" val="350633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6661F-B39E-D94D-A55F-14578E066049}" type="datetimeFigureOut">
              <a:rPr lang="en-US" smtClean="0"/>
              <a:t>2/10/2022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7FA4-2A85-BF47-8D8B-DEEA227C7303}" type="slidenum">
              <a:rPr lang="en-US" smtClean="0"/>
              <a:t>‹#›</a:t>
            </a:fld>
            <a:endParaRPr lang="en-US"/>
          </a:p>
        </p:txBody>
      </p:sp>
    </p:spTree>
    <p:extLst>
      <p:ext uri="{BB962C8B-B14F-4D97-AF65-F5344CB8AC3E}">
        <p14:creationId xmlns:p14="http://schemas.microsoft.com/office/powerpoint/2010/main" val="38396794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mailto:crystal.cyr@colorado.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4">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67F744-DDC5-194C-807E-FE497B9C7926}"/>
              </a:ext>
            </a:extLst>
          </p:cNvPr>
          <p:cNvSpPr>
            <a:spLocks noGrp="1"/>
          </p:cNvSpPr>
          <p:nvPr>
            <p:ph type="ctrTitle"/>
          </p:nvPr>
        </p:nvSpPr>
        <p:spPr>
          <a:xfrm>
            <a:off x="640080" y="640080"/>
            <a:ext cx="6894575" cy="3566160"/>
          </a:xfrm>
        </p:spPr>
        <p:txBody>
          <a:bodyPr>
            <a:normAutofit/>
          </a:bodyPr>
          <a:lstStyle/>
          <a:p>
            <a:pPr algn="l"/>
            <a:r>
              <a:rPr lang="en-US" sz="6600"/>
              <a:t>Elevating Assessment</a:t>
            </a:r>
          </a:p>
        </p:txBody>
      </p:sp>
      <p:sp>
        <p:nvSpPr>
          <p:cNvPr id="3" name="Subtitle 2">
            <a:extLst>
              <a:ext uri="{FF2B5EF4-FFF2-40B4-BE49-F238E27FC236}">
                <a16:creationId xmlns:a16="http://schemas.microsoft.com/office/drawing/2014/main" id="{471E95EE-31C2-2140-80DC-58130064761F}"/>
              </a:ext>
            </a:extLst>
          </p:cNvPr>
          <p:cNvSpPr>
            <a:spLocks noGrp="1"/>
          </p:cNvSpPr>
          <p:nvPr>
            <p:ph type="subTitle" idx="1"/>
          </p:nvPr>
        </p:nvSpPr>
        <p:spPr>
          <a:xfrm>
            <a:off x="640080" y="4636008"/>
            <a:ext cx="6894576" cy="1572768"/>
          </a:xfrm>
        </p:spPr>
        <p:txBody>
          <a:bodyPr>
            <a:normAutofit/>
          </a:bodyPr>
          <a:lstStyle/>
          <a:p>
            <a:pPr algn="l"/>
            <a:r>
              <a:rPr lang="en-US"/>
              <a:t>Presentation for CT AHEAD</a:t>
            </a:r>
          </a:p>
          <a:p>
            <a:pPr algn="l"/>
            <a:r>
              <a:rPr lang="en-US"/>
              <a:t>By Crystal Cyr, M.A.</a:t>
            </a:r>
          </a:p>
        </p:txBody>
      </p:sp>
      <p:sp>
        <p:nvSpPr>
          <p:cNvPr id="32"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bstract background with network pattern">
            <a:extLst>
              <a:ext uri="{FF2B5EF4-FFF2-40B4-BE49-F238E27FC236}">
                <a16:creationId xmlns:a16="http://schemas.microsoft.com/office/drawing/2014/main" id="{EC14F471-287C-4EFF-80A2-778FB0425BF0}"/>
              </a:ext>
            </a:extLst>
          </p:cNvPr>
          <p:cNvPicPr>
            <a:picLocks noChangeAspect="1"/>
          </p:cNvPicPr>
          <p:nvPr/>
        </p:nvPicPr>
        <p:blipFill rotWithShape="1">
          <a:blip r:embed="rId3"/>
          <a:srcRect l="54835" r="1063"/>
          <a:stretch/>
        </p:blipFill>
        <p:spPr>
          <a:xfrm>
            <a:off x="8174735" y="10"/>
            <a:ext cx="4544803"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Tree>
    <p:extLst>
      <p:ext uri="{BB962C8B-B14F-4D97-AF65-F5344CB8AC3E}">
        <p14:creationId xmlns:p14="http://schemas.microsoft.com/office/powerpoint/2010/main" val="234743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F4E12D-6231-432A-9744-E6C6A8D951C8}"/>
              </a:ext>
            </a:extLst>
          </p:cNvPr>
          <p:cNvSpPr>
            <a:spLocks noGrp="1"/>
          </p:cNvSpPr>
          <p:nvPr>
            <p:ph type="title"/>
          </p:nvPr>
        </p:nvSpPr>
        <p:spPr>
          <a:xfrm>
            <a:off x="838200" y="365125"/>
            <a:ext cx="10515600" cy="1325563"/>
          </a:xfrm>
        </p:spPr>
        <p:txBody>
          <a:bodyPr>
            <a:normAutofit/>
          </a:bodyPr>
          <a:lstStyle/>
          <a:p>
            <a:r>
              <a:rPr lang="en-US" sz="5400" dirty="0"/>
              <a:t>Learning Outcome Data Sources</a:t>
            </a:r>
          </a:p>
        </p:txBody>
      </p:sp>
      <p:sp>
        <p:nvSpPr>
          <p:cNvPr id="3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descr="Icons that read: student surveys, pre/post test, focus groups/interviews, observation, portfolios, rubrics">
            <a:extLst>
              <a:ext uri="{FF2B5EF4-FFF2-40B4-BE49-F238E27FC236}">
                <a16:creationId xmlns:a16="http://schemas.microsoft.com/office/drawing/2014/main" id="{A40AA466-8A2E-4D24-B098-F479B542BDD5}"/>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414841931"/>
              </p:ext>
            </p:extLst>
          </p:nvPr>
        </p:nvGraphicFramePr>
        <p:xfrm>
          <a:off x="128954" y="2090982"/>
          <a:ext cx="11969261" cy="4066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302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DDF8CF-8545-4A68-B386-8D47E5CF814D}"/>
              </a:ext>
            </a:extLst>
          </p:cNvPr>
          <p:cNvSpPr>
            <a:spLocks noGrp="1"/>
          </p:cNvSpPr>
          <p:nvPr>
            <p:ph type="title"/>
          </p:nvPr>
        </p:nvSpPr>
        <p:spPr>
          <a:xfrm>
            <a:off x="965199" y="851517"/>
            <a:ext cx="5130795" cy="1461778"/>
          </a:xfrm>
        </p:spPr>
        <p:txBody>
          <a:bodyPr vert="horz" lIns="91440" tIns="45720" rIns="91440" bIns="45720" rtlCol="0" anchor="ctr">
            <a:normAutofit/>
          </a:bodyPr>
          <a:lstStyle/>
          <a:p>
            <a:r>
              <a:rPr lang="en-US" sz="4000" kern="1200" dirty="0">
                <a:solidFill>
                  <a:schemeClr val="tx1"/>
                </a:solidFill>
                <a:latin typeface="+mj-lt"/>
                <a:ea typeface="+mj-ea"/>
                <a:cs typeface="+mj-cs"/>
              </a:rPr>
              <a:t>Discussion</a:t>
            </a:r>
          </a:p>
        </p:txBody>
      </p:sp>
      <p:sp>
        <p:nvSpPr>
          <p:cNvPr id="3" name="Content Placeholder 2">
            <a:extLst>
              <a:ext uri="{FF2B5EF4-FFF2-40B4-BE49-F238E27FC236}">
                <a16:creationId xmlns:a16="http://schemas.microsoft.com/office/drawing/2014/main" id="{0C575D8F-F4FA-4A5E-8AE6-31DAA684527B}"/>
              </a:ext>
            </a:extLst>
          </p:cNvPr>
          <p:cNvSpPr>
            <a:spLocks noGrp="1"/>
          </p:cNvSpPr>
          <p:nvPr>
            <p:ph sz="half" idx="1"/>
          </p:nvPr>
        </p:nvSpPr>
        <p:spPr>
          <a:xfrm>
            <a:off x="965200" y="2470248"/>
            <a:ext cx="4048344" cy="3536236"/>
          </a:xfrm>
        </p:spPr>
        <p:txBody>
          <a:bodyPr vert="horz" lIns="91440" tIns="45720" rIns="91440" bIns="45720" rtlCol="0">
            <a:normAutofit/>
          </a:bodyPr>
          <a:lstStyle/>
          <a:p>
            <a:r>
              <a:rPr lang="en-US" sz="2400" dirty="0"/>
              <a:t>What are some of the data points or measures you currently use? </a:t>
            </a:r>
          </a:p>
          <a:p>
            <a:r>
              <a:rPr lang="en-US" sz="2400" dirty="0"/>
              <a:t>How do you use them?</a:t>
            </a:r>
          </a:p>
        </p:txBody>
      </p:sp>
      <p:sp>
        <p:nvSpPr>
          <p:cNvPr id="13" name="Freeform: Shape 12">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Group brainstorm with solid fill">
            <a:extLst>
              <a:ext uri="{FF2B5EF4-FFF2-40B4-BE49-F238E27FC236}">
                <a16:creationId xmlns:a16="http://schemas.microsoft.com/office/drawing/2014/main" id="{DE2ECA48-6D2E-4F03-BC78-6127258C8001}"/>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302382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89EED-7DD5-744D-AEFF-EEF188B9F49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dirty="0">
                <a:solidFill>
                  <a:schemeClr val="tx1"/>
                </a:solidFill>
                <a:latin typeface="+mj-lt"/>
                <a:ea typeface="+mj-ea"/>
                <a:cs typeface="+mj-cs"/>
              </a:rPr>
              <a:t>Using Data for Improvement</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ord cloud with the words: skill development, accessibility, faculty training, education, staff training, demographics, customer service, advocacy">
            <a:extLst>
              <a:ext uri="{FF2B5EF4-FFF2-40B4-BE49-F238E27FC236}">
                <a16:creationId xmlns:a16="http://schemas.microsoft.com/office/drawing/2014/main" id="{53E9491F-25D1-4F62-9653-28278A113860}"/>
              </a:ext>
            </a:extLst>
          </p:cNvPr>
          <p:cNvPicPr>
            <a:picLocks noGrp="1" noChangeAspect="1"/>
          </p:cNvPicPr>
          <p:nvPr>
            <p:ph type="pic" idx="1"/>
          </p:nvPr>
        </p:nvPicPr>
        <p:blipFill rotWithShape="1">
          <a:blip r:embed="rId3"/>
          <a:srcRect l="10520" t="19140" r="12480" b="18018"/>
          <a:stretch/>
        </p:blipFill>
        <p:spPr>
          <a:xfrm>
            <a:off x="4210692" y="204800"/>
            <a:ext cx="7838740" cy="6397438"/>
          </a:xfrm>
          <a:prstGeom prst="rect">
            <a:avLst/>
          </a:prstGeom>
        </p:spPr>
      </p:pic>
    </p:spTree>
    <p:extLst>
      <p:ext uri="{BB962C8B-B14F-4D97-AF65-F5344CB8AC3E}">
        <p14:creationId xmlns:p14="http://schemas.microsoft.com/office/powerpoint/2010/main" val="369287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EE1EC-DE76-CC4E-837C-E594551BA18F}"/>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Case Study</a:t>
            </a:r>
          </a:p>
        </p:txBody>
      </p:sp>
      <p:sp>
        <p:nvSpPr>
          <p:cNvPr id="1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r chart titled &quot;Total Unique Student Count by Accommodation Category.&quot; Bars show 88% testing, 40% communication, 17% nonacademic, 16% flex plan, 16% physical accessibility, 14% AT, 5% housing &amp; dining, 4% TMC, 3% custom, 1% no accommodations, 0% historical accommodations&#10;">
            <a:extLst>
              <a:ext uri="{FF2B5EF4-FFF2-40B4-BE49-F238E27FC236}">
                <a16:creationId xmlns:a16="http://schemas.microsoft.com/office/drawing/2014/main" id="{2242F41B-BF35-AB40-9192-2F41A679B5D9}"/>
              </a:ext>
            </a:extLst>
          </p:cNvPr>
          <p:cNvPicPr>
            <a:picLocks noChangeAspect="1"/>
          </p:cNvPicPr>
          <p:nvPr/>
        </p:nvPicPr>
        <p:blipFill>
          <a:blip r:embed="rId3"/>
          <a:stretch>
            <a:fillRect/>
          </a:stretch>
        </p:blipFill>
        <p:spPr>
          <a:xfrm>
            <a:off x="841115" y="2076720"/>
            <a:ext cx="4311815" cy="4171680"/>
          </a:xfrm>
          <a:prstGeom prst="rect">
            <a:avLst/>
          </a:prstGeom>
        </p:spPr>
      </p:pic>
      <p:pic>
        <p:nvPicPr>
          <p:cNvPr id="6" name="Picture 5" descr="Bar chart titled, &quot;Total unique student count by disability category.&quot; Bars show 50% ADHD, 40% psychological/psychiatric, 28% learning disability, 16% physical systemic, 4% TMC, 2% Autism spectrum disorder, 2% TBI, 1% vision, 1% other, 1% no disability, 0% pending (archived), 0% historical accommodation">
            <a:extLst>
              <a:ext uri="{FF2B5EF4-FFF2-40B4-BE49-F238E27FC236}">
                <a16:creationId xmlns:a16="http://schemas.microsoft.com/office/drawing/2014/main" id="{646745B0-B2DF-CC4B-91E3-6B56F5AD7883}"/>
              </a:ext>
            </a:extLst>
          </p:cNvPr>
          <p:cNvPicPr>
            <a:picLocks noChangeAspect="1"/>
          </p:cNvPicPr>
          <p:nvPr/>
        </p:nvPicPr>
        <p:blipFill>
          <a:blip r:embed="rId4"/>
          <a:stretch>
            <a:fillRect/>
          </a:stretch>
        </p:blipFill>
        <p:spPr>
          <a:xfrm>
            <a:off x="7109951" y="2076720"/>
            <a:ext cx="4345499" cy="4171680"/>
          </a:xfrm>
          <a:prstGeom prst="rect">
            <a:avLst/>
          </a:prstGeom>
        </p:spPr>
      </p:pic>
    </p:spTree>
    <p:extLst>
      <p:ext uri="{BB962C8B-B14F-4D97-AF65-F5344CB8AC3E}">
        <p14:creationId xmlns:p14="http://schemas.microsoft.com/office/powerpoint/2010/main" val="2468038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9AB5A9-2CD0-9A40-B821-4E4DC647243E}"/>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Activity</a:t>
            </a:r>
          </a:p>
        </p:txBody>
      </p:sp>
      <p:sp>
        <p:nvSpPr>
          <p:cNvPr id="3" name="Text Placeholder 2">
            <a:extLst>
              <a:ext uri="{FF2B5EF4-FFF2-40B4-BE49-F238E27FC236}">
                <a16:creationId xmlns:a16="http://schemas.microsoft.com/office/drawing/2014/main" id="{189DD021-7CBD-804C-B606-90DA04DE11DD}"/>
              </a:ext>
            </a:extLst>
          </p:cNvPr>
          <p:cNvSpPr>
            <a:spLocks noGrp="1"/>
          </p:cNvSpPr>
          <p:nvPr>
            <p:ph type="body" idx="1"/>
          </p:nvPr>
        </p:nvSpPr>
        <p:spPr>
          <a:xfrm>
            <a:off x="890339" y="4636008"/>
            <a:ext cx="3734014" cy="1572768"/>
          </a:xfrm>
        </p:spPr>
        <p:txBody>
          <a:bodyPr vert="horz" lIns="91440" tIns="45720" rIns="91440" bIns="45720" rtlCol="0">
            <a:normAutofit/>
          </a:bodyPr>
          <a:lstStyle/>
          <a:p>
            <a:r>
              <a:rPr lang="en-US" dirty="0">
                <a:solidFill>
                  <a:schemeClr val="tx1"/>
                </a:solidFill>
              </a:rPr>
              <a:t>Piecing it all together</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ircular jigsaw puzzle">
            <a:extLst>
              <a:ext uri="{FF2B5EF4-FFF2-40B4-BE49-F238E27FC236}">
                <a16:creationId xmlns:a16="http://schemas.microsoft.com/office/drawing/2014/main" id="{FF422251-D8F3-489E-92DF-1521C5595EDB}"/>
              </a:ext>
            </a:extLst>
          </p:cNvPr>
          <p:cNvPicPr>
            <a:picLocks noChangeAspect="1"/>
          </p:cNvPicPr>
          <p:nvPr/>
        </p:nvPicPr>
        <p:blipFill rotWithShape="1">
          <a:blip r:embed="rId3"/>
          <a:srcRect l="64" r="3298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7336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2">
            <a:extLst>
              <a:ext uri="{FF2B5EF4-FFF2-40B4-BE49-F238E27FC236}">
                <a16:creationId xmlns:a16="http://schemas.microsoft.com/office/drawing/2014/main" id="{EA3EE320-51DB-43E5-95AC-D7CB0353CDC2}"/>
              </a:ext>
            </a:extLst>
          </p:cNvPr>
          <p:cNvGraphicFramePr>
            <a:graphicFrameLocks noGrp="1"/>
          </p:cNvGraphicFramePr>
          <p:nvPr>
            <p:ph idx="1"/>
            <p:extLst>
              <p:ext uri="{D42A27DB-BD31-4B8C-83A1-F6EECF244321}">
                <p14:modId xmlns:p14="http://schemas.microsoft.com/office/powerpoint/2010/main" val="1882734485"/>
              </p:ext>
            </p:extLst>
          </p:nvPr>
        </p:nvGraphicFramePr>
        <p:xfrm>
          <a:off x="838200" y="368710"/>
          <a:ext cx="10515600" cy="5812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5268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F9A55B-DF1A-C44E-A1DF-98B7E114A3AC}"/>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Questions?</a:t>
            </a:r>
          </a:p>
        </p:txBody>
      </p:sp>
      <p:pic>
        <p:nvPicPr>
          <p:cNvPr id="7" name="Content Placeholder 6" descr="Person with idea concept">
            <a:extLst>
              <a:ext uri="{FF2B5EF4-FFF2-40B4-BE49-F238E27FC236}">
                <a16:creationId xmlns:a16="http://schemas.microsoft.com/office/drawing/2014/main" id="{DDEEA0FE-88C2-40C2-936C-D851BC48D367}"/>
              </a:ext>
            </a:extLst>
          </p:cNvPr>
          <p:cNvPicPr>
            <a:picLocks noGrp="1" noChangeAspect="1"/>
          </p:cNvPicPr>
          <p:nvPr>
            <p:ph idx="1"/>
          </p:nvPr>
        </p:nvPicPr>
        <p:blipFill>
          <a:blip r:embed="rId3"/>
          <a:srcRect l="24910" r="24910"/>
          <a:stretch/>
        </p:blipFill>
        <p:spPr>
          <a:xfrm>
            <a:off x="1" y="10"/>
            <a:ext cx="516193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F8EC1481-011F-40D8-B197-5518985F2FF4}"/>
              </a:ext>
            </a:extLst>
          </p:cNvPr>
          <p:cNvSpPr>
            <a:spLocks noGrp="1"/>
          </p:cNvSpPr>
          <p:nvPr>
            <p:ph type="body" sz="half" idx="2"/>
          </p:nvPr>
        </p:nvSpPr>
        <p:spPr>
          <a:xfrm>
            <a:off x="5297762" y="2706624"/>
            <a:ext cx="6251110" cy="3483864"/>
          </a:xfrm>
        </p:spPr>
        <p:txBody>
          <a:bodyPr vert="horz" lIns="91440" tIns="45720" rIns="91440" bIns="45720" rtlCol="0">
            <a:normAutofit/>
          </a:bodyPr>
          <a:lstStyle/>
          <a:p>
            <a:pPr algn="ctr"/>
            <a:endParaRPr lang="en-US" sz="2800" b="1" dirty="0"/>
          </a:p>
          <a:p>
            <a:pPr algn="ctr"/>
            <a:r>
              <a:rPr lang="en-US" sz="2800" b="1" dirty="0"/>
              <a:t>Crystal Cyr</a:t>
            </a:r>
          </a:p>
          <a:p>
            <a:pPr algn="ctr"/>
            <a:r>
              <a:rPr lang="en-US" sz="2800" dirty="0">
                <a:hlinkClick r:id="rId4"/>
              </a:rPr>
              <a:t>crystal.cyr@colorado.edu</a:t>
            </a:r>
            <a:endParaRPr lang="en-US" sz="2800" dirty="0"/>
          </a:p>
          <a:p>
            <a:pPr indent="-228600">
              <a:buFont typeface="Arial" panose="020B0604020202020204" pitchFamily="34" charset="0"/>
              <a:buChar char="•"/>
            </a:pPr>
            <a:endParaRPr lang="en-US" sz="2200" dirty="0"/>
          </a:p>
        </p:txBody>
      </p:sp>
    </p:spTree>
    <p:extLst>
      <p:ext uri="{BB962C8B-B14F-4D97-AF65-F5344CB8AC3E}">
        <p14:creationId xmlns:p14="http://schemas.microsoft.com/office/powerpoint/2010/main" val="345082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41AAD-0FF0-B143-94C9-831C91617928}"/>
              </a:ext>
            </a:extLst>
          </p:cNvPr>
          <p:cNvSpPr>
            <a:spLocks noGrp="1"/>
          </p:cNvSpPr>
          <p:nvPr>
            <p:ph type="title"/>
          </p:nvPr>
        </p:nvSpPr>
        <p:spPr>
          <a:xfrm>
            <a:off x="5297762" y="329184"/>
            <a:ext cx="6251110" cy="1783080"/>
          </a:xfrm>
        </p:spPr>
        <p:txBody>
          <a:bodyPr anchor="b">
            <a:normAutofit/>
          </a:bodyPr>
          <a:lstStyle/>
          <a:p>
            <a:r>
              <a:rPr lang="en-US" sz="5400" dirty="0"/>
              <a:t>Training Outcomes</a:t>
            </a:r>
          </a:p>
        </p:txBody>
      </p:sp>
      <p:pic>
        <p:nvPicPr>
          <p:cNvPr id="6" name="Picture 5" descr="People at the meeting desk">
            <a:extLst>
              <a:ext uri="{FF2B5EF4-FFF2-40B4-BE49-F238E27FC236}">
                <a16:creationId xmlns:a16="http://schemas.microsoft.com/office/drawing/2014/main" id="{DF7B9463-3991-411E-B702-FA26621523FE}"/>
              </a:ext>
            </a:extLst>
          </p:cNvPr>
          <p:cNvPicPr>
            <a:picLocks noChangeAspect="1"/>
          </p:cNvPicPr>
          <p:nvPr/>
        </p:nvPicPr>
        <p:blipFill rotWithShape="1">
          <a:blip r:embed="rId3"/>
          <a:srcRect l="26374" r="3542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B67BBF8-46A8-5C4A-BBDB-26611BC413E2}"/>
              </a:ext>
            </a:extLst>
          </p:cNvPr>
          <p:cNvSpPr>
            <a:spLocks noGrp="1"/>
          </p:cNvSpPr>
          <p:nvPr>
            <p:ph idx="1"/>
          </p:nvPr>
        </p:nvSpPr>
        <p:spPr>
          <a:xfrm>
            <a:off x="5297762" y="2706624"/>
            <a:ext cx="6251110" cy="3483864"/>
          </a:xfrm>
        </p:spPr>
        <p:txBody>
          <a:bodyPr>
            <a:noAutofit/>
          </a:bodyPr>
          <a:lstStyle/>
          <a:p>
            <a:pPr marL="0" indent="0">
              <a:buNone/>
            </a:pPr>
            <a:r>
              <a:rPr lang="en-US" sz="2200" dirty="0"/>
              <a:t>As a result of engaging in the training, participants will be able to:</a:t>
            </a:r>
          </a:p>
          <a:p>
            <a:pPr marL="285750" indent="-285750">
              <a:buFont typeface="Arial" panose="020B0604020202020204" pitchFamily="34" charset="0"/>
              <a:buChar char="•"/>
            </a:pPr>
            <a:r>
              <a:rPr lang="en-US" sz="2200" dirty="0"/>
              <a:t>Articulate the purpose of assessment and data collection</a:t>
            </a:r>
          </a:p>
          <a:p>
            <a:pPr marL="285750" indent="-285750">
              <a:buFont typeface="Arial" panose="020B0604020202020204" pitchFamily="34" charset="0"/>
              <a:buChar char="•"/>
            </a:pPr>
            <a:r>
              <a:rPr lang="en-US" sz="2200" dirty="0"/>
              <a:t>Create process and learning outcomes that are meaningful to their work</a:t>
            </a:r>
          </a:p>
          <a:p>
            <a:pPr marL="285750" indent="-285750">
              <a:buFont typeface="Arial" panose="020B0604020202020204" pitchFamily="34" charset="0"/>
              <a:buChar char="•"/>
            </a:pPr>
            <a:r>
              <a:rPr lang="en-US" sz="2200" dirty="0"/>
              <a:t>Identify appropriate sources for data collection (current and/or new)</a:t>
            </a:r>
          </a:p>
          <a:p>
            <a:pPr marL="285750" indent="-285750">
              <a:buFont typeface="Arial" panose="020B0604020202020204" pitchFamily="34" charset="0"/>
              <a:buChar char="•"/>
            </a:pPr>
            <a:r>
              <a:rPr lang="en-US" sz="2200" dirty="0"/>
              <a:t>Describe at least one way in which an existent data source may be used to improve a program or service</a:t>
            </a:r>
          </a:p>
        </p:txBody>
      </p:sp>
    </p:spTree>
    <p:extLst>
      <p:ext uri="{BB962C8B-B14F-4D97-AF65-F5344CB8AC3E}">
        <p14:creationId xmlns:p14="http://schemas.microsoft.com/office/powerpoint/2010/main" val="114664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ED792-2DF0-9A42-ABFD-98F0D3E79B82}"/>
              </a:ext>
            </a:extLst>
          </p:cNvPr>
          <p:cNvSpPr>
            <a:spLocks noGrp="1"/>
          </p:cNvSpPr>
          <p:nvPr>
            <p:ph type="title"/>
          </p:nvPr>
        </p:nvSpPr>
        <p:spPr>
          <a:xfrm>
            <a:off x="838200" y="557189"/>
            <a:ext cx="3374136" cy="5567891"/>
          </a:xfrm>
        </p:spPr>
        <p:txBody>
          <a:bodyPr vert="horz" lIns="91440" tIns="45720" rIns="91440" bIns="45720" rtlCol="0" anchor="ctr">
            <a:normAutofit/>
          </a:bodyPr>
          <a:lstStyle/>
          <a:p>
            <a:r>
              <a:rPr lang="en-US" sz="4400" kern="1200" dirty="0">
                <a:solidFill>
                  <a:schemeClr val="tx1"/>
                </a:solidFill>
                <a:latin typeface="+mj-lt"/>
                <a:ea typeface="+mj-ea"/>
                <a:cs typeface="+mj-cs"/>
              </a:rPr>
              <a:t>Continuous Cycle of Improvement</a:t>
            </a:r>
          </a:p>
        </p:txBody>
      </p:sp>
      <p:graphicFrame>
        <p:nvGraphicFramePr>
          <p:cNvPr id="3" name="Diagram 2" descr="Image of 10-step cycle including: articulate mission, identify goals, identify outcomes, align programs &amp; services, select methods, set targets, collect data, analyze findings, determine next steps, make changes">
            <a:extLst>
              <a:ext uri="{FF2B5EF4-FFF2-40B4-BE49-F238E27FC236}">
                <a16:creationId xmlns:a16="http://schemas.microsoft.com/office/drawing/2014/main" id="{03BF6403-31DB-4FA5-966C-4667793FB22D}"/>
              </a:ext>
            </a:extLst>
          </p:cNvPr>
          <p:cNvGraphicFramePr/>
          <p:nvPr>
            <p:extLst>
              <p:ext uri="{D42A27DB-BD31-4B8C-83A1-F6EECF244321}">
                <p14:modId xmlns:p14="http://schemas.microsoft.com/office/powerpoint/2010/main" val="314843310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858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B46B3A-FEC9-C14A-93A4-0F4F8C35AC1D}"/>
              </a:ext>
            </a:extLst>
          </p:cNvPr>
          <p:cNvSpPr>
            <a:spLocks noGrp="1"/>
          </p:cNvSpPr>
          <p:nvPr>
            <p:ph type="title"/>
          </p:nvPr>
        </p:nvSpPr>
        <p:spPr>
          <a:xfrm>
            <a:off x="841248" y="548640"/>
            <a:ext cx="3600860" cy="5431536"/>
          </a:xfrm>
        </p:spPr>
        <p:txBody>
          <a:bodyPr>
            <a:normAutofit/>
          </a:bodyPr>
          <a:lstStyle/>
          <a:p>
            <a:r>
              <a:rPr lang="en-US" sz="5400" dirty="0"/>
              <a:t>Outcomes</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FBAF3D51-6231-4BE3-AD3B-A213C5B12DA7}"/>
              </a:ext>
            </a:extLst>
          </p:cNvPr>
          <p:cNvSpPr>
            <a:spLocks noGrp="1"/>
          </p:cNvSpPr>
          <p:nvPr>
            <p:ph idx="1"/>
          </p:nvPr>
        </p:nvSpPr>
        <p:spPr>
          <a:xfrm>
            <a:off x="5126418" y="552091"/>
            <a:ext cx="6224335" cy="5431536"/>
          </a:xfrm>
        </p:spPr>
        <p:txBody>
          <a:bodyPr anchor="ctr">
            <a:normAutofit/>
          </a:bodyPr>
          <a:lstStyle/>
          <a:p>
            <a:pPr marL="0" indent="0">
              <a:buNone/>
            </a:pPr>
            <a:r>
              <a:rPr lang="en-US" sz="2200" b="1" dirty="0"/>
              <a:t>Process</a:t>
            </a:r>
          </a:p>
          <a:p>
            <a:pPr marL="0" indent="0">
              <a:buNone/>
            </a:pPr>
            <a:r>
              <a:rPr lang="en-US" sz="2200" dirty="0"/>
              <a:t>Desired targets that a department, program, or service intends to achieve in its operational processes</a:t>
            </a:r>
          </a:p>
          <a:p>
            <a:pPr marL="0" indent="0">
              <a:buNone/>
            </a:pPr>
            <a:endParaRPr lang="en-US" sz="2200" dirty="0"/>
          </a:p>
          <a:p>
            <a:pPr marL="0" indent="0">
              <a:buNone/>
            </a:pPr>
            <a:r>
              <a:rPr lang="en-US" sz="2200" b="1" dirty="0"/>
              <a:t>Learning</a:t>
            </a:r>
          </a:p>
          <a:p>
            <a:pPr marL="0" indent="0">
              <a:buNone/>
            </a:pPr>
            <a:r>
              <a:rPr lang="en-US" sz="2200" dirty="0"/>
              <a:t>Desired impact statements that describe intended knowledge, skills, and habits that students learn by engaging with the department, program, or service</a:t>
            </a:r>
          </a:p>
        </p:txBody>
      </p:sp>
      <p:sp>
        <p:nvSpPr>
          <p:cNvPr id="7" name="Content Placeholder 5">
            <a:extLst>
              <a:ext uri="{FF2B5EF4-FFF2-40B4-BE49-F238E27FC236}">
                <a16:creationId xmlns:a16="http://schemas.microsoft.com/office/drawing/2014/main" id="{ACA9FD84-FA0B-4EBD-9502-AE38B43968F1}"/>
              </a:ext>
            </a:extLst>
          </p:cNvPr>
          <p:cNvSpPr txBox="1">
            <a:spLocks/>
          </p:cNvSpPr>
          <p:nvPr/>
        </p:nvSpPr>
        <p:spPr>
          <a:xfrm>
            <a:off x="6189154" y="2398626"/>
            <a:ext cx="5164645" cy="3730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Tree>
    <p:extLst>
      <p:ext uri="{BB962C8B-B14F-4D97-AF65-F5344CB8AC3E}">
        <p14:creationId xmlns:p14="http://schemas.microsoft.com/office/powerpoint/2010/main" val="374456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B46B3A-FEC9-C14A-93A4-0F4F8C35AC1D}"/>
              </a:ext>
            </a:extLst>
          </p:cNvPr>
          <p:cNvSpPr>
            <a:spLocks noGrp="1"/>
          </p:cNvSpPr>
          <p:nvPr>
            <p:ph type="title"/>
          </p:nvPr>
        </p:nvSpPr>
        <p:spPr>
          <a:xfrm>
            <a:off x="838200" y="365125"/>
            <a:ext cx="10515600" cy="1325563"/>
          </a:xfrm>
        </p:spPr>
        <p:txBody>
          <a:bodyPr>
            <a:normAutofit/>
          </a:bodyPr>
          <a:lstStyle/>
          <a:p>
            <a:r>
              <a:rPr lang="en-US" sz="5400" dirty="0"/>
              <a:t>Process Outcomes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BA6DBE-B0F0-3C48-BD23-1807F51CF30C}"/>
              </a:ext>
            </a:extLst>
          </p:cNvPr>
          <p:cNvSpPr>
            <a:spLocks noGrp="1"/>
          </p:cNvSpPr>
          <p:nvPr>
            <p:ph idx="1"/>
          </p:nvPr>
        </p:nvSpPr>
        <p:spPr>
          <a:xfrm>
            <a:off x="838200" y="1929384"/>
            <a:ext cx="10515600" cy="4251960"/>
          </a:xfrm>
        </p:spPr>
        <p:txBody>
          <a:bodyPr>
            <a:normAutofit/>
          </a:bodyPr>
          <a:lstStyle/>
          <a:p>
            <a:pPr marL="514350" indent="-514350">
              <a:buFont typeface="+mj-lt"/>
              <a:buAutoNum type="arabicPeriod"/>
            </a:pPr>
            <a:r>
              <a:rPr lang="en-US" sz="2200" dirty="0"/>
              <a:t>Staff will deliver excellent customer service</a:t>
            </a:r>
          </a:p>
          <a:p>
            <a:pPr marL="514350" indent="-514350">
              <a:buFont typeface="+mj-lt"/>
              <a:buAutoNum type="arabicPeriod"/>
            </a:pPr>
            <a:endParaRPr lang="en-US" sz="2200" dirty="0"/>
          </a:p>
          <a:p>
            <a:pPr marL="514350" indent="-514350">
              <a:buFont typeface="+mj-lt"/>
              <a:buAutoNum type="arabicPeriod"/>
            </a:pPr>
            <a:r>
              <a:rPr lang="en-US" sz="2200" dirty="0"/>
              <a:t>Students will report that they felt respected/heard/welcomed/included throughout the accommodation request process</a:t>
            </a:r>
          </a:p>
          <a:p>
            <a:pPr marL="514350" indent="-514350">
              <a:buFont typeface="+mj-lt"/>
              <a:buAutoNum type="arabicPeriod"/>
            </a:pPr>
            <a:endParaRPr lang="en-US" sz="2200" dirty="0"/>
          </a:p>
          <a:p>
            <a:pPr marL="514350" indent="-514350">
              <a:buFont typeface="+mj-lt"/>
              <a:buAutoNum type="arabicPeriod"/>
            </a:pPr>
            <a:r>
              <a:rPr lang="en-US" sz="2200" dirty="0"/>
              <a:t>Accommodation requests will be processed within __ days</a:t>
            </a:r>
          </a:p>
          <a:p>
            <a:pPr marL="514350" indent="-514350">
              <a:buFont typeface="+mj-lt"/>
              <a:buAutoNum type="arabicPeriod"/>
            </a:pPr>
            <a:endParaRPr lang="en-US" sz="2200" dirty="0"/>
          </a:p>
          <a:p>
            <a:pPr marL="514350" indent="-514350">
              <a:buFont typeface="+mj-lt"/>
              <a:buAutoNum type="arabicPeriod"/>
            </a:pPr>
            <a:r>
              <a:rPr lang="en-US" sz="2200" dirty="0"/>
              <a:t>Engaging faculty in workshops</a:t>
            </a:r>
          </a:p>
          <a:p>
            <a:pPr marL="514350" indent="-514350">
              <a:buFont typeface="+mj-lt"/>
              <a:buAutoNum type="arabicPeriod"/>
            </a:pPr>
            <a:endParaRPr lang="en-US" sz="2200" dirty="0"/>
          </a:p>
          <a:p>
            <a:pPr marL="514350" indent="-514350">
              <a:buFont typeface="+mj-lt"/>
              <a:buAutoNum type="arabicPeriod"/>
            </a:pPr>
            <a:r>
              <a:rPr lang="en-US" sz="2200" dirty="0"/>
              <a:t>Provide relevant and timely trainings to campus community</a:t>
            </a:r>
          </a:p>
        </p:txBody>
      </p:sp>
    </p:spTree>
    <p:extLst>
      <p:ext uri="{BB962C8B-B14F-4D97-AF65-F5344CB8AC3E}">
        <p14:creationId xmlns:p14="http://schemas.microsoft.com/office/powerpoint/2010/main" val="176393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37E1F-CFC7-4C47-8503-19DBEAA444B0}"/>
              </a:ext>
            </a:extLst>
          </p:cNvPr>
          <p:cNvSpPr>
            <a:spLocks noGrp="1"/>
          </p:cNvSpPr>
          <p:nvPr>
            <p:ph type="title"/>
          </p:nvPr>
        </p:nvSpPr>
        <p:spPr>
          <a:xfrm>
            <a:off x="838200" y="365125"/>
            <a:ext cx="10515600" cy="1325563"/>
          </a:xfrm>
        </p:spPr>
        <p:txBody>
          <a:bodyPr>
            <a:normAutofit/>
          </a:bodyPr>
          <a:lstStyle/>
          <a:p>
            <a:r>
              <a:rPr lang="en-US" sz="5400" dirty="0"/>
              <a:t>Process Outcome Data Sources</a:t>
            </a:r>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252AEF03-E6AE-4F8F-B894-9261DBBA75F0}"/>
              </a:ext>
            </a:extLst>
          </p:cNvPr>
          <p:cNvGraphicFramePr>
            <a:graphicFrameLocks noGrp="1"/>
          </p:cNvGraphicFramePr>
          <p:nvPr>
            <p:ph idx="1"/>
            <p:extLst>
              <p:ext uri="{D42A27DB-BD31-4B8C-83A1-F6EECF244321}">
                <p14:modId xmlns:p14="http://schemas.microsoft.com/office/powerpoint/2010/main" val="2275457973"/>
              </p:ext>
            </p:extLst>
          </p:nvPr>
        </p:nvGraphicFramePr>
        <p:xfrm>
          <a:off x="58995" y="2228087"/>
          <a:ext cx="12005186" cy="4365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553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37E1F-CFC7-4C47-8503-19DBEAA444B0}"/>
              </a:ext>
            </a:extLst>
          </p:cNvPr>
          <p:cNvSpPr>
            <a:spLocks noGrp="1"/>
          </p:cNvSpPr>
          <p:nvPr>
            <p:ph type="title"/>
          </p:nvPr>
        </p:nvSpPr>
        <p:spPr>
          <a:xfrm>
            <a:off x="838200" y="365125"/>
            <a:ext cx="10515600" cy="1325563"/>
          </a:xfrm>
        </p:spPr>
        <p:txBody>
          <a:bodyPr>
            <a:normAutofit/>
          </a:bodyPr>
          <a:lstStyle/>
          <a:p>
            <a:r>
              <a:rPr lang="en-US" sz="5400" dirty="0"/>
              <a:t>Learning Outcomes</a:t>
            </a:r>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D7E337C-C9DD-4FBA-B45E-32FFCFF95534}"/>
              </a:ext>
            </a:extLst>
          </p:cNvPr>
          <p:cNvSpPr txBox="1">
            <a:spLocks/>
          </p:cNvSpPr>
          <p:nvPr/>
        </p:nvSpPr>
        <p:spPr>
          <a:xfrm>
            <a:off x="838200" y="4008365"/>
            <a:ext cx="10515600" cy="2209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u="sng" dirty="0"/>
              <a:t>Example</a:t>
            </a:r>
            <a:r>
              <a:rPr lang="en-US" dirty="0"/>
              <a:t>: </a:t>
            </a:r>
          </a:p>
          <a:p>
            <a:pPr marL="0" indent="0" algn="ctr">
              <a:buFont typeface="Arial" panose="020B0604020202020204" pitchFamily="34" charset="0"/>
              <a:buNone/>
            </a:pPr>
            <a:r>
              <a:rPr lang="en-US" dirty="0"/>
              <a:t>Students will be able to describe the process for requesting accommodations as a result of participating </a:t>
            </a:r>
          </a:p>
          <a:p>
            <a:pPr marL="0" indent="0" algn="ctr">
              <a:buFont typeface="Arial" panose="020B0604020202020204" pitchFamily="34" charset="0"/>
              <a:buNone/>
            </a:pPr>
            <a:r>
              <a:rPr lang="en-US" dirty="0"/>
              <a:t>in an intake appointment</a:t>
            </a:r>
          </a:p>
        </p:txBody>
      </p:sp>
      <p:sp>
        <p:nvSpPr>
          <p:cNvPr id="9" name="Content Placeholder 3">
            <a:extLst>
              <a:ext uri="{FF2B5EF4-FFF2-40B4-BE49-F238E27FC236}">
                <a16:creationId xmlns:a16="http://schemas.microsoft.com/office/drawing/2014/main" id="{DFD07BC9-C185-4C05-BF06-004F97F6E0E9}"/>
              </a:ext>
            </a:extLst>
          </p:cNvPr>
          <p:cNvSpPr txBox="1">
            <a:spLocks/>
          </p:cNvSpPr>
          <p:nvPr/>
        </p:nvSpPr>
        <p:spPr>
          <a:xfrm>
            <a:off x="609600" y="2436886"/>
            <a:ext cx="10972800" cy="992114"/>
          </a:xfrm>
          <a:prstGeom prst="rect">
            <a:avLst/>
          </a:prstGeom>
          <a:solidFill>
            <a:schemeClr val="accent1"/>
          </a:solidFill>
          <a:effectLst>
            <a:outerShdw blurRad="50800" dist="2032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rial" panose="020B0604020202020204" pitchFamily="34" charset="0"/>
                <a:cs typeface="Arial" panose="020B0604020202020204" pitchFamily="34" charset="0"/>
              </a:rPr>
              <a:t>SWiBAT</a:t>
            </a:r>
            <a:r>
              <a:rPr lang="en-US" sz="3200" dirty="0">
                <a:latin typeface="Arial" panose="020B0604020202020204" pitchFamily="34" charset="0"/>
                <a:cs typeface="Arial" panose="020B0604020202020204" pitchFamily="34" charset="0"/>
              </a:rPr>
              <a:t> + </a:t>
            </a:r>
            <a:r>
              <a:rPr lang="en-US" sz="3200" dirty="0">
                <a:solidFill>
                  <a:schemeClr val="bg1"/>
                </a:solidFill>
                <a:latin typeface="Arial" panose="020B0604020202020204" pitchFamily="34" charset="0"/>
                <a:cs typeface="Arial" panose="020B0604020202020204" pitchFamily="34" charset="0"/>
              </a:rPr>
              <a:t>Bloom’s Taxonomy Verb </a:t>
            </a:r>
            <a:r>
              <a:rPr lang="en-US" sz="3200" dirty="0">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activity</a:t>
            </a:r>
            <a:r>
              <a:rPr lang="en-US" sz="3200" dirty="0">
                <a:latin typeface="Arial" panose="020B0604020202020204" pitchFamily="34" charset="0"/>
                <a:cs typeface="Arial" panose="020B0604020202020204" pitchFamily="34" charset="0"/>
              </a:rPr>
              <a:t> + </a:t>
            </a:r>
            <a:r>
              <a:rPr lang="en-US" sz="3200" dirty="0">
                <a:solidFill>
                  <a:schemeClr val="bg1"/>
                </a:solidFill>
                <a:latin typeface="Arial" panose="020B0604020202020204" pitchFamily="34" charset="0"/>
                <a:cs typeface="Arial" panose="020B0604020202020204" pitchFamily="34" charset="0"/>
              </a:rPr>
              <a:t>condition</a:t>
            </a:r>
          </a:p>
        </p:txBody>
      </p:sp>
    </p:spTree>
    <p:extLst>
      <p:ext uri="{BB962C8B-B14F-4D97-AF65-F5344CB8AC3E}">
        <p14:creationId xmlns:p14="http://schemas.microsoft.com/office/powerpoint/2010/main" val="66577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C7F1A-3422-9148-A16D-2B69C92D9AA8}"/>
              </a:ext>
            </a:extLst>
          </p:cNvPr>
          <p:cNvSpPr>
            <a:spLocks noGrp="1"/>
          </p:cNvSpPr>
          <p:nvPr>
            <p:ph type="title"/>
          </p:nvPr>
        </p:nvSpPr>
        <p:spPr>
          <a:xfrm>
            <a:off x="838200" y="365125"/>
            <a:ext cx="10515600" cy="1325563"/>
          </a:xfrm>
        </p:spPr>
        <p:txBody>
          <a:bodyPr>
            <a:normAutofit/>
          </a:bodyPr>
          <a:lstStyle/>
          <a:p>
            <a:r>
              <a:rPr lang="en-US" sz="5400"/>
              <a:t>Learning Outcomes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CB8D22-13AD-F94D-AB03-55839B10E897}"/>
              </a:ext>
            </a:extLst>
          </p:cNvPr>
          <p:cNvSpPr>
            <a:spLocks noGrp="1"/>
          </p:cNvSpPr>
          <p:nvPr>
            <p:ph idx="1"/>
          </p:nvPr>
        </p:nvSpPr>
        <p:spPr>
          <a:xfrm>
            <a:off x="838200" y="1929384"/>
            <a:ext cx="10515600" cy="4251960"/>
          </a:xfrm>
        </p:spPr>
        <p:txBody>
          <a:bodyPr>
            <a:normAutofit/>
          </a:bodyPr>
          <a:lstStyle/>
          <a:p>
            <a:pPr marL="514350" indent="-514350">
              <a:buFont typeface="+mj-lt"/>
              <a:buAutoNum type="arabicPeriod"/>
            </a:pPr>
            <a:r>
              <a:rPr lang="en-US" sz="2000"/>
              <a:t>Students will be able to self-advocate with faculty for appropriate accommodations </a:t>
            </a:r>
          </a:p>
          <a:p>
            <a:pPr marL="514350" indent="-514350">
              <a:buFont typeface="+mj-lt"/>
              <a:buAutoNum type="arabicPeriod"/>
            </a:pPr>
            <a:endParaRPr lang="en-US" sz="2000"/>
          </a:p>
          <a:p>
            <a:pPr marL="514350" indent="-514350">
              <a:buFont typeface="+mj-lt"/>
              <a:buAutoNum type="arabicPeriod"/>
            </a:pPr>
            <a:r>
              <a:rPr lang="en-US" sz="2000"/>
              <a:t>Campus partners will be able to apply disability-inclusive practices in their respective settings</a:t>
            </a:r>
          </a:p>
          <a:p>
            <a:pPr marL="514350" indent="-514350">
              <a:buFont typeface="+mj-lt"/>
              <a:buAutoNum type="arabicPeriod"/>
            </a:pPr>
            <a:endParaRPr lang="en-US" sz="2000"/>
          </a:p>
          <a:p>
            <a:pPr marL="514350" indent="-514350">
              <a:buFont typeface="+mj-lt"/>
              <a:buAutoNum type="arabicPeriod"/>
            </a:pPr>
            <a:r>
              <a:rPr lang="en-US" sz="2000"/>
              <a:t>Faculty will be able to incorporate universal design models into their classroom</a:t>
            </a:r>
          </a:p>
          <a:p>
            <a:pPr marL="514350" indent="-514350">
              <a:buFont typeface="+mj-lt"/>
              <a:buAutoNum type="arabicPeriod"/>
            </a:pPr>
            <a:endParaRPr lang="en-US" sz="2000"/>
          </a:p>
          <a:p>
            <a:pPr marL="514350" indent="-514350">
              <a:buFont typeface="+mj-lt"/>
              <a:buAutoNum type="arabicPeriod"/>
            </a:pPr>
            <a:r>
              <a:rPr lang="en-US" sz="2000"/>
              <a:t>Students will be able to articulate their rights and responsibilities </a:t>
            </a:r>
          </a:p>
          <a:p>
            <a:pPr marL="514350" indent="-514350">
              <a:buFont typeface="+mj-lt"/>
              <a:buAutoNum type="arabicPeriod"/>
            </a:pPr>
            <a:endParaRPr lang="en-US" sz="2000"/>
          </a:p>
          <a:p>
            <a:pPr marL="514350" indent="-514350">
              <a:buFont typeface="+mj-lt"/>
              <a:buAutoNum type="arabicPeriod"/>
            </a:pPr>
            <a:r>
              <a:rPr lang="en-US" sz="2000"/>
              <a:t>Students will be able to problem-solve issues and barriers to access </a:t>
            </a:r>
          </a:p>
        </p:txBody>
      </p:sp>
    </p:spTree>
    <p:extLst>
      <p:ext uri="{BB962C8B-B14F-4D97-AF65-F5344CB8AC3E}">
        <p14:creationId xmlns:p14="http://schemas.microsoft.com/office/powerpoint/2010/main" val="105072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C7F1A-3422-9148-A16D-2B69C92D9AA8}"/>
              </a:ext>
            </a:extLst>
          </p:cNvPr>
          <p:cNvSpPr>
            <a:spLocks noGrp="1"/>
          </p:cNvSpPr>
          <p:nvPr>
            <p:ph type="title"/>
          </p:nvPr>
        </p:nvSpPr>
        <p:spPr>
          <a:xfrm>
            <a:off x="838200" y="365125"/>
            <a:ext cx="10515600" cy="1325563"/>
          </a:xfrm>
        </p:spPr>
        <p:txBody>
          <a:bodyPr>
            <a:normAutofit/>
          </a:bodyPr>
          <a:lstStyle/>
          <a:p>
            <a:r>
              <a:rPr lang="en-US" sz="5400" dirty="0"/>
              <a:t>Student Learning Assessment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76BD99D0-6D9B-41E3-A41B-39430C69F5D9}"/>
              </a:ext>
            </a:extLst>
          </p:cNvPr>
          <p:cNvSpPr>
            <a:spLocks noGrp="1"/>
          </p:cNvSpPr>
          <p:nvPr>
            <p:ph sz="half" idx="1"/>
          </p:nvPr>
        </p:nvSpPr>
        <p:spPr>
          <a:xfrm>
            <a:off x="838200" y="2294545"/>
            <a:ext cx="5181600" cy="4351338"/>
          </a:xfrm>
        </p:spPr>
        <p:txBody>
          <a:bodyPr>
            <a:normAutofit/>
          </a:bodyPr>
          <a:lstStyle/>
          <a:p>
            <a:pPr marL="0" indent="0" algn="ctr">
              <a:buNone/>
            </a:pPr>
            <a:r>
              <a:rPr lang="en-US" sz="2400" b="1" dirty="0"/>
              <a:t>Direct</a:t>
            </a:r>
          </a:p>
          <a:p>
            <a:r>
              <a:rPr lang="en-US" sz="2400" dirty="0"/>
              <a:t>What do you understand your rights and responsibilities to be?</a:t>
            </a:r>
          </a:p>
          <a:p>
            <a:endParaRPr lang="en-US" sz="2400" dirty="0"/>
          </a:p>
          <a:p>
            <a:r>
              <a:rPr lang="en-US" sz="2400" dirty="0"/>
              <a:t>What is one disability-inclusive practice you will apply in your setting?</a:t>
            </a:r>
          </a:p>
        </p:txBody>
      </p:sp>
      <p:sp>
        <p:nvSpPr>
          <p:cNvPr id="11" name="Content Placeholder 5">
            <a:extLst>
              <a:ext uri="{FF2B5EF4-FFF2-40B4-BE49-F238E27FC236}">
                <a16:creationId xmlns:a16="http://schemas.microsoft.com/office/drawing/2014/main" id="{D7419A59-8BC4-4917-BBCF-0EF1621804F6}"/>
              </a:ext>
            </a:extLst>
          </p:cNvPr>
          <p:cNvSpPr txBox="1">
            <a:spLocks/>
          </p:cNvSpPr>
          <p:nvPr/>
        </p:nvSpPr>
        <p:spPr>
          <a:xfrm>
            <a:off x="6172200" y="229454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Indirect</a:t>
            </a:r>
          </a:p>
          <a:p>
            <a:r>
              <a:rPr lang="en-US" sz="2400" dirty="0"/>
              <a:t>Do you understand your rights and responsibilities?</a:t>
            </a:r>
          </a:p>
          <a:p>
            <a:endParaRPr lang="en-US" sz="2400" dirty="0"/>
          </a:p>
          <a:p>
            <a:r>
              <a:rPr lang="en-US" sz="2400" dirty="0"/>
              <a:t>Do you feel comfortable applying disability-inclusive practices in your setting?</a:t>
            </a:r>
          </a:p>
          <a:p>
            <a:endParaRPr lang="en-US" sz="2400" dirty="0"/>
          </a:p>
        </p:txBody>
      </p:sp>
    </p:spTree>
    <p:extLst>
      <p:ext uri="{BB962C8B-B14F-4D97-AF65-F5344CB8AC3E}">
        <p14:creationId xmlns:p14="http://schemas.microsoft.com/office/powerpoint/2010/main" val="400590024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1841</TotalTime>
  <Words>2377</Words>
  <Application>Microsoft Office PowerPoint</Application>
  <PresentationFormat>Widescreen</PresentationFormat>
  <Paragraphs>244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Elevating Assessment</vt:lpstr>
      <vt:lpstr>Training Outcomes</vt:lpstr>
      <vt:lpstr>Continuous Cycle of Improvement</vt:lpstr>
      <vt:lpstr>Outcomes</vt:lpstr>
      <vt:lpstr>Process Outcomes</vt:lpstr>
      <vt:lpstr>Process Outcome Data Sources</vt:lpstr>
      <vt:lpstr>Learning Outcomes</vt:lpstr>
      <vt:lpstr>Learning Outcomes</vt:lpstr>
      <vt:lpstr>Student Learning Assessment</vt:lpstr>
      <vt:lpstr>Learning Outcome Data Sources</vt:lpstr>
      <vt:lpstr>Discussion</vt:lpstr>
      <vt:lpstr>Using Data for Improvement</vt:lpstr>
      <vt:lpstr>Case Study</vt:lpstr>
      <vt:lpstr>Activity</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Elevating Assessment</dc:title>
  <dc:creator>Cyr, Crystal</dc:creator>
  <cp:lastModifiedBy>Crystal S Cyr</cp:lastModifiedBy>
  <cp:revision>32</cp:revision>
  <dcterms:created xsi:type="dcterms:W3CDTF">2022-02-09T02:49:11Z</dcterms:created>
  <dcterms:modified xsi:type="dcterms:W3CDTF">2022-02-11T04:56:23Z</dcterms:modified>
</cp:coreProperties>
</file>